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7" r:id="rId2"/>
    <p:sldId id="2440" r:id="rId3"/>
    <p:sldId id="2030" r:id="rId4"/>
    <p:sldId id="1789" r:id="rId5"/>
    <p:sldId id="2442" r:id="rId6"/>
    <p:sldId id="2443" r:id="rId7"/>
    <p:sldId id="2444" r:id="rId8"/>
    <p:sldId id="2445" r:id="rId9"/>
    <p:sldId id="2446" r:id="rId10"/>
    <p:sldId id="2448" r:id="rId11"/>
    <p:sldId id="2447" r:id="rId12"/>
    <p:sldId id="2449" r:id="rId13"/>
    <p:sldId id="2450" r:id="rId14"/>
    <p:sldId id="2451" r:id="rId15"/>
    <p:sldId id="2452" r:id="rId16"/>
    <p:sldId id="2455" r:id="rId17"/>
    <p:sldId id="2454" r:id="rId18"/>
    <p:sldId id="2456" r:id="rId19"/>
    <p:sldId id="2453" r:id="rId20"/>
    <p:sldId id="2457" r:id="rId21"/>
    <p:sldId id="2458" r:id="rId22"/>
    <p:sldId id="2459" r:id="rId23"/>
    <p:sldId id="2460" r:id="rId24"/>
    <p:sldId id="2461" r:id="rId25"/>
    <p:sldId id="2462" r:id="rId26"/>
    <p:sldId id="2463" r:id="rId27"/>
    <p:sldId id="2464" r:id="rId28"/>
    <p:sldId id="2469" r:id="rId29"/>
    <p:sldId id="2465" r:id="rId30"/>
    <p:sldId id="2466" r:id="rId31"/>
    <p:sldId id="2467" r:id="rId32"/>
    <p:sldId id="2468" r:id="rId33"/>
    <p:sldId id="2470" r:id="rId34"/>
    <p:sldId id="2478" r:id="rId35"/>
    <p:sldId id="2471" r:id="rId36"/>
    <p:sldId id="2472" r:id="rId37"/>
    <p:sldId id="2473" r:id="rId38"/>
    <p:sldId id="2474" r:id="rId39"/>
    <p:sldId id="2475" r:id="rId40"/>
    <p:sldId id="2476" r:id="rId41"/>
    <p:sldId id="2477" r:id="rId42"/>
    <p:sldId id="2479" r:id="rId43"/>
    <p:sldId id="2480" r:id="rId44"/>
    <p:sldId id="2481" r:id="rId45"/>
    <p:sldId id="2483" r:id="rId46"/>
    <p:sldId id="2484" r:id="rId47"/>
    <p:sldId id="2485" r:id="rId48"/>
    <p:sldId id="2486" r:id="rId49"/>
    <p:sldId id="2482" r:id="rId50"/>
    <p:sldId id="2487" r:id="rId51"/>
    <p:sldId id="2488" r:id="rId52"/>
    <p:sldId id="2489" r:id="rId5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5F824FF7-5F11-4049-A395-1E167DC7BD38}">
          <p14:sldIdLst>
            <p14:sldId id="257"/>
            <p14:sldId id="2440"/>
            <p14:sldId id="2030"/>
            <p14:sldId id="1789"/>
            <p14:sldId id="2442"/>
            <p14:sldId id="2443"/>
            <p14:sldId id="2444"/>
            <p14:sldId id="2445"/>
            <p14:sldId id="2446"/>
            <p14:sldId id="2448"/>
            <p14:sldId id="2447"/>
            <p14:sldId id="2449"/>
            <p14:sldId id="2450"/>
            <p14:sldId id="2451"/>
            <p14:sldId id="2452"/>
            <p14:sldId id="2455"/>
            <p14:sldId id="2454"/>
            <p14:sldId id="2456"/>
            <p14:sldId id="2453"/>
            <p14:sldId id="2457"/>
            <p14:sldId id="2458"/>
            <p14:sldId id="2459"/>
            <p14:sldId id="2460"/>
            <p14:sldId id="2461"/>
            <p14:sldId id="2462"/>
            <p14:sldId id="2463"/>
            <p14:sldId id="2464"/>
            <p14:sldId id="2469"/>
            <p14:sldId id="2465"/>
            <p14:sldId id="2466"/>
            <p14:sldId id="2467"/>
            <p14:sldId id="2468"/>
            <p14:sldId id="2470"/>
            <p14:sldId id="2478"/>
            <p14:sldId id="2471"/>
            <p14:sldId id="2472"/>
            <p14:sldId id="2473"/>
            <p14:sldId id="2474"/>
            <p14:sldId id="2475"/>
            <p14:sldId id="2476"/>
            <p14:sldId id="2477"/>
            <p14:sldId id="2479"/>
            <p14:sldId id="2480"/>
            <p14:sldId id="2481"/>
            <p14:sldId id="2483"/>
            <p14:sldId id="2484"/>
            <p14:sldId id="2485"/>
            <p14:sldId id="2486"/>
            <p14:sldId id="2482"/>
            <p14:sldId id="2487"/>
            <p14:sldId id="2488"/>
            <p14:sldId id="2489"/>
          </p14:sldIdLst>
        </p14:section>
        <p14:section name="Sección sin título" id="{1B48A2E3-2D46-44A8-945E-73A51B63096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056AB6-D295-4AA4-88F6-F71EEC5BB720}" v="6" dt="2025-09-17T07:40:43.7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4" autoAdjust="0"/>
    <p:restoredTop sz="94249" autoAdjust="0"/>
  </p:normalViewPr>
  <p:slideViewPr>
    <p:cSldViewPr>
      <p:cViewPr varScale="1">
        <p:scale>
          <a:sx n="85" d="100"/>
          <a:sy n="85" d="100"/>
        </p:scale>
        <p:origin x="1459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JOSE GONZALEZ RODRIGUEZ" userId="3fdd7208-0adc-40d2-a594-662a5d66d0ad" providerId="ADAL" clId="{C8884B8F-5F85-4D96-AC12-9504593E3A85}"/>
    <pc:docChg chg="modSld">
      <pc:chgData name="VICTOR JOSE GONZALEZ RODRIGUEZ" userId="3fdd7208-0adc-40d2-a594-662a5d66d0ad" providerId="ADAL" clId="{C8884B8F-5F85-4D96-AC12-9504593E3A85}" dt="2022-09-19T19:34:00.505" v="2" actId="20577"/>
      <pc:docMkLst>
        <pc:docMk/>
      </pc:docMkLst>
      <pc:sldChg chg="addSp modSp mod">
        <pc:chgData name="VICTOR JOSE GONZALEZ RODRIGUEZ" userId="3fdd7208-0adc-40d2-a594-662a5d66d0ad" providerId="ADAL" clId="{C8884B8F-5F85-4D96-AC12-9504593E3A85}" dt="2022-09-19T19:34:00.505" v="2" actId="20577"/>
        <pc:sldMkLst>
          <pc:docMk/>
          <pc:sldMk cId="2424986246" sldId="2415"/>
        </pc:sldMkLst>
      </pc:sldChg>
    </pc:docChg>
  </pc:docChgLst>
  <pc:docChgLst>
    <pc:chgData name="VICTOR JOSE GONZALEZ RODRIGUEZ" userId="3fdd7208-0adc-40d2-a594-662a5d66d0ad" providerId="ADAL" clId="{1D3CA12B-358A-488C-84A4-067A480AC44F}"/>
    <pc:docChg chg="custSel modSld">
      <pc:chgData name="VICTOR JOSE GONZALEZ RODRIGUEZ" userId="3fdd7208-0adc-40d2-a594-662a5d66d0ad" providerId="ADAL" clId="{1D3CA12B-358A-488C-84A4-067A480AC44F}" dt="2023-09-14T08:11:27.124" v="198" actId="1076"/>
      <pc:docMkLst>
        <pc:docMk/>
      </pc:docMkLst>
      <pc:sldChg chg="modSp mod">
        <pc:chgData name="VICTOR JOSE GONZALEZ RODRIGUEZ" userId="3fdd7208-0adc-40d2-a594-662a5d66d0ad" providerId="ADAL" clId="{1D3CA12B-358A-488C-84A4-067A480AC44F}" dt="2023-09-14T08:07:14.433" v="66" actId="20577"/>
        <pc:sldMkLst>
          <pc:docMk/>
          <pc:sldMk cId="1698760526" sldId="257"/>
        </pc:sldMkLst>
      </pc:sldChg>
      <pc:sldChg chg="addSp delSp modSp mod">
        <pc:chgData name="VICTOR JOSE GONZALEZ RODRIGUEZ" userId="3fdd7208-0adc-40d2-a594-662a5d66d0ad" providerId="ADAL" clId="{1D3CA12B-358A-488C-84A4-067A480AC44F}" dt="2023-09-14T08:11:27.124" v="198" actId="1076"/>
        <pc:sldMkLst>
          <pc:docMk/>
          <pc:sldMk cId="157313400" sldId="2030"/>
        </pc:sldMkLst>
      </pc:sldChg>
      <pc:sldChg chg="modSp mod">
        <pc:chgData name="VICTOR JOSE GONZALEZ RODRIGUEZ" userId="3fdd7208-0adc-40d2-a594-662a5d66d0ad" providerId="ADAL" clId="{1D3CA12B-358A-488C-84A4-067A480AC44F}" dt="2023-09-14T08:08:50.701" v="191" actId="6549"/>
        <pc:sldMkLst>
          <pc:docMk/>
          <pc:sldMk cId="1497462584" sldId="2440"/>
        </pc:sldMkLst>
      </pc:sldChg>
    </pc:docChg>
  </pc:docChgLst>
  <pc:docChgLst>
    <pc:chgData name="VICTOR JOSE GONZALEZ RODRIGUEZ" userId="3fdd7208-0adc-40d2-a594-662a5d66d0ad" providerId="ADAL" clId="{B8ACD99F-2579-456F-A58E-26E413699D17}"/>
    <pc:docChg chg="undo custSel addSld delSld modSld sldOrd modSection">
      <pc:chgData name="VICTOR JOSE GONZALEZ RODRIGUEZ" userId="3fdd7208-0adc-40d2-a594-662a5d66d0ad" providerId="ADAL" clId="{B8ACD99F-2579-456F-A58E-26E413699D17}" dt="2024-09-12T18:51:45.700" v="7566" actId="6549"/>
      <pc:docMkLst>
        <pc:docMk/>
      </pc:docMkLst>
      <pc:sldChg chg="addSp delSp modSp mod">
        <pc:chgData name="VICTOR JOSE GONZALEZ RODRIGUEZ" userId="3fdd7208-0adc-40d2-a594-662a5d66d0ad" providerId="ADAL" clId="{B8ACD99F-2579-456F-A58E-26E413699D17}" dt="2024-09-09T17:13:18.585" v="41" actId="1036"/>
        <pc:sldMkLst>
          <pc:docMk/>
          <pc:sldMk cId="1698760526" sldId="257"/>
        </pc:sldMkLst>
      </pc:sldChg>
      <pc:sldChg chg="addSp modSp mod">
        <pc:chgData name="VICTOR JOSE GONZALEZ RODRIGUEZ" userId="3fdd7208-0adc-40d2-a594-662a5d66d0ad" providerId="ADAL" clId="{B8ACD99F-2579-456F-A58E-26E413699D17}" dt="2024-09-09T17:23:50.847" v="603" actId="404"/>
        <pc:sldMkLst>
          <pc:docMk/>
          <pc:sldMk cId="3977480582" sldId="1789"/>
        </pc:sldMkLst>
      </pc:sldChg>
      <pc:sldChg chg="modSp mod">
        <pc:chgData name="VICTOR JOSE GONZALEZ RODRIGUEZ" userId="3fdd7208-0adc-40d2-a594-662a5d66d0ad" providerId="ADAL" clId="{B8ACD99F-2579-456F-A58E-26E413699D17}" dt="2024-09-12T16:47:46.631" v="5887" actId="3062"/>
        <pc:sldMkLst>
          <pc:docMk/>
          <pc:sldMk cId="157313400" sldId="2030"/>
        </pc:sldMkLst>
      </pc:sldChg>
      <pc:sldChg chg="modSp mod">
        <pc:chgData name="VICTOR JOSE GONZALEZ RODRIGUEZ" userId="3fdd7208-0adc-40d2-a594-662a5d66d0ad" providerId="ADAL" clId="{B8ACD99F-2579-456F-A58E-26E413699D17}" dt="2024-09-12T18:51:45.700" v="7566" actId="6549"/>
        <pc:sldMkLst>
          <pc:docMk/>
          <pc:sldMk cId="1497462584" sldId="2440"/>
        </pc:sldMkLst>
      </pc:sldChg>
      <pc:sldChg chg="addSp delSp modSp new del mod">
        <pc:chgData name="VICTOR JOSE GONZALEZ RODRIGUEZ" userId="3fdd7208-0adc-40d2-a594-662a5d66d0ad" providerId="ADAL" clId="{B8ACD99F-2579-456F-A58E-26E413699D17}" dt="2024-09-09T17:49:33.151" v="1760" actId="47"/>
        <pc:sldMkLst>
          <pc:docMk/>
          <pc:sldMk cId="3433837394" sldId="2441"/>
        </pc:sldMkLst>
      </pc:sldChg>
      <pc:sldChg chg="addSp delSp modSp new mod">
        <pc:chgData name="VICTOR JOSE GONZALEZ RODRIGUEZ" userId="3fdd7208-0adc-40d2-a594-662a5d66d0ad" providerId="ADAL" clId="{B8ACD99F-2579-456F-A58E-26E413699D17}" dt="2024-09-09T17:48:56.173" v="1750" actId="14100"/>
        <pc:sldMkLst>
          <pc:docMk/>
          <pc:sldMk cId="978568624" sldId="2442"/>
        </pc:sldMkLst>
      </pc:sldChg>
      <pc:sldChg chg="addSp delSp modSp new mod">
        <pc:chgData name="VICTOR JOSE GONZALEZ RODRIGUEZ" userId="3fdd7208-0adc-40d2-a594-662a5d66d0ad" providerId="ADAL" clId="{B8ACD99F-2579-456F-A58E-26E413699D17}" dt="2024-09-09T17:49:02.038" v="1753" actId="21"/>
        <pc:sldMkLst>
          <pc:docMk/>
          <pc:sldMk cId="441399147" sldId="2443"/>
        </pc:sldMkLst>
      </pc:sldChg>
      <pc:sldChg chg="addSp delSp modSp new mod">
        <pc:chgData name="VICTOR JOSE GONZALEZ RODRIGUEZ" userId="3fdd7208-0adc-40d2-a594-662a5d66d0ad" providerId="ADAL" clId="{B8ACD99F-2579-456F-A58E-26E413699D17}" dt="2024-09-09T17:49:07.159" v="1756" actId="21"/>
        <pc:sldMkLst>
          <pc:docMk/>
          <pc:sldMk cId="1269489665" sldId="2444"/>
        </pc:sldMkLst>
      </pc:sldChg>
      <pc:sldChg chg="addSp delSp modSp new mod">
        <pc:chgData name="VICTOR JOSE GONZALEZ RODRIGUEZ" userId="3fdd7208-0adc-40d2-a594-662a5d66d0ad" providerId="ADAL" clId="{B8ACD99F-2579-456F-A58E-26E413699D17}" dt="2024-09-09T17:49:13.769" v="1759" actId="478"/>
        <pc:sldMkLst>
          <pc:docMk/>
          <pc:sldMk cId="4047430212" sldId="2445"/>
        </pc:sldMkLst>
      </pc:sldChg>
      <pc:sldChg chg="addSp delSp modSp new mod">
        <pc:chgData name="VICTOR JOSE GONZALEZ RODRIGUEZ" userId="3fdd7208-0adc-40d2-a594-662a5d66d0ad" providerId="ADAL" clId="{B8ACD99F-2579-456F-A58E-26E413699D17}" dt="2024-09-09T18:00:20.536" v="2068" actId="1036"/>
        <pc:sldMkLst>
          <pc:docMk/>
          <pc:sldMk cId="2750581561" sldId="2446"/>
        </pc:sldMkLst>
      </pc:sldChg>
      <pc:sldChg chg="addSp delSp modSp new mod">
        <pc:chgData name="VICTOR JOSE GONZALEZ RODRIGUEZ" userId="3fdd7208-0adc-40d2-a594-662a5d66d0ad" providerId="ADAL" clId="{B8ACD99F-2579-456F-A58E-26E413699D17}" dt="2024-09-09T18:00:53.712" v="2077" actId="14100"/>
        <pc:sldMkLst>
          <pc:docMk/>
          <pc:sldMk cId="2570029687" sldId="2447"/>
        </pc:sldMkLst>
      </pc:sldChg>
      <pc:sldChg chg="addSp delSp modSp new mod ord">
        <pc:chgData name="VICTOR JOSE GONZALEZ RODRIGUEZ" userId="3fdd7208-0adc-40d2-a594-662a5d66d0ad" providerId="ADAL" clId="{B8ACD99F-2579-456F-A58E-26E413699D17}" dt="2024-09-09T18:01:04.223" v="2079" actId="6549"/>
        <pc:sldMkLst>
          <pc:docMk/>
          <pc:sldMk cId="1720372354" sldId="2448"/>
        </pc:sldMkLst>
      </pc:sldChg>
      <pc:sldChg chg="addSp delSp modSp new mod">
        <pc:chgData name="VICTOR JOSE GONZALEZ RODRIGUEZ" userId="3fdd7208-0adc-40d2-a594-662a5d66d0ad" providerId="ADAL" clId="{B8ACD99F-2579-456F-A58E-26E413699D17}" dt="2024-09-09T18:58:35.738" v="2361" actId="12"/>
        <pc:sldMkLst>
          <pc:docMk/>
          <pc:sldMk cId="847100744" sldId="2449"/>
        </pc:sldMkLst>
      </pc:sldChg>
      <pc:sldChg chg="modSp add mod">
        <pc:chgData name="VICTOR JOSE GONZALEZ RODRIGUEZ" userId="3fdd7208-0adc-40d2-a594-662a5d66d0ad" providerId="ADAL" clId="{B8ACD99F-2579-456F-A58E-26E413699D17}" dt="2024-09-12T16:47:37.975" v="5886" actId="3062"/>
        <pc:sldMkLst>
          <pc:docMk/>
          <pc:sldMk cId="3699101305" sldId="2450"/>
        </pc:sldMkLst>
      </pc:sldChg>
      <pc:sldChg chg="addSp delSp modSp new mod">
        <pc:chgData name="VICTOR JOSE GONZALEZ RODRIGUEZ" userId="3fdd7208-0adc-40d2-a594-662a5d66d0ad" providerId="ADAL" clId="{B8ACD99F-2579-456F-A58E-26E413699D17}" dt="2024-09-10T20:42:20.603" v="2869" actId="20577"/>
        <pc:sldMkLst>
          <pc:docMk/>
          <pc:sldMk cId="2732330426" sldId="2451"/>
        </pc:sldMkLst>
      </pc:sldChg>
      <pc:sldChg chg="addSp delSp modSp new mod">
        <pc:chgData name="VICTOR JOSE GONZALEZ RODRIGUEZ" userId="3fdd7208-0adc-40d2-a594-662a5d66d0ad" providerId="ADAL" clId="{B8ACD99F-2579-456F-A58E-26E413699D17}" dt="2024-09-11T06:30:42.552" v="3084" actId="1076"/>
        <pc:sldMkLst>
          <pc:docMk/>
          <pc:sldMk cId="729933685" sldId="2452"/>
        </pc:sldMkLst>
      </pc:sldChg>
      <pc:sldChg chg="addSp delSp modSp new mod">
        <pc:chgData name="VICTOR JOSE GONZALEZ RODRIGUEZ" userId="3fdd7208-0adc-40d2-a594-662a5d66d0ad" providerId="ADAL" clId="{B8ACD99F-2579-456F-A58E-26E413699D17}" dt="2024-09-11T06:35:07.084" v="3229" actId="1076"/>
        <pc:sldMkLst>
          <pc:docMk/>
          <pc:sldMk cId="3648191858" sldId="2453"/>
        </pc:sldMkLst>
      </pc:sldChg>
      <pc:sldChg chg="addSp modSp new mod">
        <pc:chgData name="VICTOR JOSE GONZALEZ RODRIGUEZ" userId="3fdd7208-0adc-40d2-a594-662a5d66d0ad" providerId="ADAL" clId="{B8ACD99F-2579-456F-A58E-26E413699D17}" dt="2024-09-11T06:28:51.321" v="3009"/>
        <pc:sldMkLst>
          <pc:docMk/>
          <pc:sldMk cId="3548299025" sldId="2454"/>
        </pc:sldMkLst>
      </pc:sldChg>
      <pc:sldChg chg="addSp delSp modSp new mod">
        <pc:chgData name="VICTOR JOSE GONZALEZ RODRIGUEZ" userId="3fdd7208-0adc-40d2-a594-662a5d66d0ad" providerId="ADAL" clId="{B8ACD99F-2579-456F-A58E-26E413699D17}" dt="2024-09-11T06:32:04.981" v="3130" actId="1076"/>
        <pc:sldMkLst>
          <pc:docMk/>
          <pc:sldMk cId="2385142968" sldId="2455"/>
        </pc:sldMkLst>
      </pc:sldChg>
      <pc:sldChg chg="addSp delSp modSp new mod">
        <pc:chgData name="VICTOR JOSE GONZALEZ RODRIGUEZ" userId="3fdd7208-0adc-40d2-a594-662a5d66d0ad" providerId="ADAL" clId="{B8ACD99F-2579-456F-A58E-26E413699D17}" dt="2024-09-11T06:34:10.331" v="3180" actId="113"/>
        <pc:sldMkLst>
          <pc:docMk/>
          <pc:sldMk cId="3202872052" sldId="2456"/>
        </pc:sldMkLst>
      </pc:sldChg>
      <pc:sldChg chg="addSp delSp modSp new mod">
        <pc:chgData name="VICTOR JOSE GONZALEZ RODRIGUEZ" userId="3fdd7208-0adc-40d2-a594-662a5d66d0ad" providerId="ADAL" clId="{B8ACD99F-2579-456F-A58E-26E413699D17}" dt="2024-09-11T06:35:34.425" v="3232" actId="1076"/>
        <pc:sldMkLst>
          <pc:docMk/>
          <pc:sldMk cId="288802602" sldId="2457"/>
        </pc:sldMkLst>
      </pc:sldChg>
      <pc:sldChg chg="addSp delSp modSp new mod">
        <pc:chgData name="VICTOR JOSE GONZALEZ RODRIGUEZ" userId="3fdd7208-0adc-40d2-a594-662a5d66d0ad" providerId="ADAL" clId="{B8ACD99F-2579-456F-A58E-26E413699D17}" dt="2024-09-11T07:06:23.659" v="3289" actId="1076"/>
        <pc:sldMkLst>
          <pc:docMk/>
          <pc:sldMk cId="1037502315" sldId="2458"/>
        </pc:sldMkLst>
      </pc:sldChg>
      <pc:sldChg chg="addSp delSp modSp new mod">
        <pc:chgData name="VICTOR JOSE GONZALEZ RODRIGUEZ" userId="3fdd7208-0adc-40d2-a594-662a5d66d0ad" providerId="ADAL" clId="{B8ACD99F-2579-456F-A58E-26E413699D17}" dt="2024-09-11T07:07:22.691" v="3311" actId="27614"/>
        <pc:sldMkLst>
          <pc:docMk/>
          <pc:sldMk cId="4090437319" sldId="2459"/>
        </pc:sldMkLst>
      </pc:sldChg>
      <pc:sldChg chg="addSp delSp modSp new mod">
        <pc:chgData name="VICTOR JOSE GONZALEZ RODRIGUEZ" userId="3fdd7208-0adc-40d2-a594-662a5d66d0ad" providerId="ADAL" clId="{B8ACD99F-2579-456F-A58E-26E413699D17}" dt="2024-09-11T07:12:30.537" v="3540" actId="1076"/>
        <pc:sldMkLst>
          <pc:docMk/>
          <pc:sldMk cId="2293555716" sldId="2460"/>
        </pc:sldMkLst>
      </pc:sldChg>
      <pc:sldChg chg="addSp delSp modSp new mod">
        <pc:chgData name="VICTOR JOSE GONZALEZ RODRIGUEZ" userId="3fdd7208-0adc-40d2-a594-662a5d66d0ad" providerId="ADAL" clId="{B8ACD99F-2579-456F-A58E-26E413699D17}" dt="2024-09-11T07:11:59.346" v="3535" actId="14100"/>
        <pc:sldMkLst>
          <pc:docMk/>
          <pc:sldMk cId="4165415148" sldId="2461"/>
        </pc:sldMkLst>
      </pc:sldChg>
      <pc:sldChg chg="addSp delSp modSp new mod">
        <pc:chgData name="VICTOR JOSE GONZALEZ RODRIGUEZ" userId="3fdd7208-0adc-40d2-a594-662a5d66d0ad" providerId="ADAL" clId="{B8ACD99F-2579-456F-A58E-26E413699D17}" dt="2024-09-11T07:11:08.850" v="3529" actId="14100"/>
        <pc:sldMkLst>
          <pc:docMk/>
          <pc:sldMk cId="4239805622" sldId="2462"/>
        </pc:sldMkLst>
      </pc:sldChg>
      <pc:sldChg chg="addSp modSp new mod">
        <pc:chgData name="VICTOR JOSE GONZALEZ RODRIGUEZ" userId="3fdd7208-0adc-40d2-a594-662a5d66d0ad" providerId="ADAL" clId="{B8ACD99F-2579-456F-A58E-26E413699D17}" dt="2024-09-11T07:14:14.186" v="3590" actId="6549"/>
        <pc:sldMkLst>
          <pc:docMk/>
          <pc:sldMk cId="1296049389" sldId="2463"/>
        </pc:sldMkLst>
      </pc:sldChg>
      <pc:sldChg chg="addSp delSp modSp new mod">
        <pc:chgData name="VICTOR JOSE GONZALEZ RODRIGUEZ" userId="3fdd7208-0adc-40d2-a594-662a5d66d0ad" providerId="ADAL" clId="{B8ACD99F-2579-456F-A58E-26E413699D17}" dt="2024-09-11T07:16:20.393" v="3765" actId="20577"/>
        <pc:sldMkLst>
          <pc:docMk/>
          <pc:sldMk cId="2216865468" sldId="2464"/>
        </pc:sldMkLst>
      </pc:sldChg>
      <pc:sldChg chg="addSp modSp new mod">
        <pc:chgData name="VICTOR JOSE GONZALEZ RODRIGUEZ" userId="3fdd7208-0adc-40d2-a594-662a5d66d0ad" providerId="ADAL" clId="{B8ACD99F-2579-456F-A58E-26E413699D17}" dt="2024-09-11T07:18:20.713" v="4083" actId="20577"/>
        <pc:sldMkLst>
          <pc:docMk/>
          <pc:sldMk cId="3994509227" sldId="2465"/>
        </pc:sldMkLst>
      </pc:sldChg>
      <pc:sldChg chg="addSp modSp new mod">
        <pc:chgData name="VICTOR JOSE GONZALEZ RODRIGUEZ" userId="3fdd7208-0adc-40d2-a594-662a5d66d0ad" providerId="ADAL" clId="{B8ACD99F-2579-456F-A58E-26E413699D17}" dt="2024-09-12T16:24:52.573" v="4230"/>
        <pc:sldMkLst>
          <pc:docMk/>
          <pc:sldMk cId="79960332" sldId="2466"/>
        </pc:sldMkLst>
      </pc:sldChg>
      <pc:sldChg chg="addSp modSp new mod">
        <pc:chgData name="VICTOR JOSE GONZALEZ RODRIGUEZ" userId="3fdd7208-0adc-40d2-a594-662a5d66d0ad" providerId="ADAL" clId="{B8ACD99F-2579-456F-A58E-26E413699D17}" dt="2024-09-12T16:34:06.215" v="4675" actId="14100"/>
        <pc:sldMkLst>
          <pc:docMk/>
          <pc:sldMk cId="1838784099" sldId="2467"/>
        </pc:sldMkLst>
      </pc:sldChg>
      <pc:sldChg chg="addSp modSp new mod">
        <pc:chgData name="VICTOR JOSE GONZALEZ RODRIGUEZ" userId="3fdd7208-0adc-40d2-a594-662a5d66d0ad" providerId="ADAL" clId="{B8ACD99F-2579-456F-A58E-26E413699D17}" dt="2024-09-12T16:33:33.450" v="4671" actId="1076"/>
        <pc:sldMkLst>
          <pc:docMk/>
          <pc:sldMk cId="2927711241" sldId="2468"/>
        </pc:sldMkLst>
      </pc:sldChg>
      <pc:sldChg chg="addSp modSp new mod">
        <pc:chgData name="VICTOR JOSE GONZALEZ RODRIGUEZ" userId="3fdd7208-0adc-40d2-a594-662a5d66d0ad" providerId="ADAL" clId="{B8ACD99F-2579-456F-A58E-26E413699D17}" dt="2024-09-11T07:17:25.001" v="3932" actId="20577"/>
        <pc:sldMkLst>
          <pc:docMk/>
          <pc:sldMk cId="4061130089" sldId="2469"/>
        </pc:sldMkLst>
      </pc:sldChg>
      <pc:sldChg chg="addSp modSp new mod">
        <pc:chgData name="VICTOR JOSE GONZALEZ RODRIGUEZ" userId="3fdd7208-0adc-40d2-a594-662a5d66d0ad" providerId="ADAL" clId="{B8ACD99F-2579-456F-A58E-26E413699D17}" dt="2024-09-12T16:32:18.393" v="4665" actId="1076"/>
        <pc:sldMkLst>
          <pc:docMk/>
          <pc:sldMk cId="4278075617" sldId="2470"/>
        </pc:sldMkLst>
      </pc:sldChg>
      <pc:sldChg chg="addSp delSp modSp new mod">
        <pc:chgData name="VICTOR JOSE GONZALEZ RODRIGUEZ" userId="3fdd7208-0adc-40d2-a594-662a5d66d0ad" providerId="ADAL" clId="{B8ACD99F-2579-456F-A58E-26E413699D17}" dt="2024-09-12T16:38:04.020" v="4934" actId="114"/>
        <pc:sldMkLst>
          <pc:docMk/>
          <pc:sldMk cId="2065124444" sldId="2471"/>
        </pc:sldMkLst>
      </pc:sldChg>
      <pc:sldChg chg="addSp modSp new mod">
        <pc:chgData name="VICTOR JOSE GONZALEZ RODRIGUEZ" userId="3fdd7208-0adc-40d2-a594-662a5d66d0ad" providerId="ADAL" clId="{B8ACD99F-2579-456F-A58E-26E413699D17}" dt="2024-09-12T16:39:11.833" v="5073" actId="5793"/>
        <pc:sldMkLst>
          <pc:docMk/>
          <pc:sldMk cId="3019806966" sldId="2472"/>
        </pc:sldMkLst>
      </pc:sldChg>
      <pc:sldChg chg="addSp modSp new mod">
        <pc:chgData name="VICTOR JOSE GONZALEZ RODRIGUEZ" userId="3fdd7208-0adc-40d2-a594-662a5d66d0ad" providerId="ADAL" clId="{B8ACD99F-2579-456F-A58E-26E413699D17}" dt="2024-09-12T16:40:14.881" v="5240" actId="6549"/>
        <pc:sldMkLst>
          <pc:docMk/>
          <pc:sldMk cId="2562943019" sldId="2473"/>
        </pc:sldMkLst>
      </pc:sldChg>
      <pc:sldChg chg="addSp modSp new mod">
        <pc:chgData name="VICTOR JOSE GONZALEZ RODRIGUEZ" userId="3fdd7208-0adc-40d2-a594-662a5d66d0ad" providerId="ADAL" clId="{B8ACD99F-2579-456F-A58E-26E413699D17}" dt="2024-09-12T16:41:27.997" v="5466" actId="20577"/>
        <pc:sldMkLst>
          <pc:docMk/>
          <pc:sldMk cId="2504862394" sldId="2474"/>
        </pc:sldMkLst>
      </pc:sldChg>
      <pc:sldChg chg="addSp modSp new mod">
        <pc:chgData name="VICTOR JOSE GONZALEZ RODRIGUEZ" userId="3fdd7208-0adc-40d2-a594-662a5d66d0ad" providerId="ADAL" clId="{B8ACD99F-2579-456F-A58E-26E413699D17}" dt="2024-09-12T16:43:09.407" v="5561" actId="14100"/>
        <pc:sldMkLst>
          <pc:docMk/>
          <pc:sldMk cId="938957324" sldId="2475"/>
        </pc:sldMkLst>
      </pc:sldChg>
      <pc:sldChg chg="addSp delSp modSp new mod">
        <pc:chgData name="VICTOR JOSE GONZALEZ RODRIGUEZ" userId="3fdd7208-0adc-40d2-a594-662a5d66d0ad" providerId="ADAL" clId="{B8ACD99F-2579-456F-A58E-26E413699D17}" dt="2024-09-12T16:46:38.664" v="5885" actId="14100"/>
        <pc:sldMkLst>
          <pc:docMk/>
          <pc:sldMk cId="642463404" sldId="2476"/>
        </pc:sldMkLst>
      </pc:sldChg>
      <pc:sldChg chg="addSp delSp modSp new mod">
        <pc:chgData name="VICTOR JOSE GONZALEZ RODRIGUEZ" userId="3fdd7208-0adc-40d2-a594-662a5d66d0ad" providerId="ADAL" clId="{B8ACD99F-2579-456F-A58E-26E413699D17}" dt="2024-09-12T16:46:12.237" v="5881" actId="1076"/>
        <pc:sldMkLst>
          <pc:docMk/>
          <pc:sldMk cId="3449127571" sldId="2477"/>
        </pc:sldMkLst>
      </pc:sldChg>
      <pc:sldChg chg="modSp add mod ord">
        <pc:chgData name="VICTOR JOSE GONZALEZ RODRIGUEZ" userId="3fdd7208-0adc-40d2-a594-662a5d66d0ad" providerId="ADAL" clId="{B8ACD99F-2579-456F-A58E-26E413699D17}" dt="2024-09-12T16:35:47.771" v="4722" actId="113"/>
        <pc:sldMkLst>
          <pc:docMk/>
          <pc:sldMk cId="2453144054" sldId="2478"/>
        </pc:sldMkLst>
      </pc:sldChg>
      <pc:sldChg chg="addSp delSp modSp new mod">
        <pc:chgData name="VICTOR JOSE GONZALEZ RODRIGUEZ" userId="3fdd7208-0adc-40d2-a594-662a5d66d0ad" providerId="ADAL" clId="{B8ACD99F-2579-456F-A58E-26E413699D17}" dt="2024-09-12T16:45:41.061" v="5874" actId="27614"/>
        <pc:sldMkLst>
          <pc:docMk/>
          <pc:sldMk cId="1598229824" sldId="2479"/>
        </pc:sldMkLst>
      </pc:sldChg>
      <pc:sldChg chg="modSp add mod">
        <pc:chgData name="VICTOR JOSE GONZALEZ RODRIGUEZ" userId="3fdd7208-0adc-40d2-a594-662a5d66d0ad" providerId="ADAL" clId="{B8ACD99F-2579-456F-A58E-26E413699D17}" dt="2024-09-12T16:48:12.855" v="5927" actId="404"/>
        <pc:sldMkLst>
          <pc:docMk/>
          <pc:sldMk cId="3067537268" sldId="2480"/>
        </pc:sldMkLst>
      </pc:sldChg>
      <pc:sldChg chg="addSp delSp modSp add mod">
        <pc:chgData name="VICTOR JOSE GONZALEZ RODRIGUEZ" userId="3fdd7208-0adc-40d2-a594-662a5d66d0ad" providerId="ADAL" clId="{B8ACD99F-2579-456F-A58E-26E413699D17}" dt="2024-09-12T18:38:49.560" v="6220" actId="5793"/>
        <pc:sldMkLst>
          <pc:docMk/>
          <pc:sldMk cId="3893815947" sldId="2481"/>
        </pc:sldMkLst>
      </pc:sldChg>
      <pc:sldChg chg="addSp modSp new mod">
        <pc:chgData name="VICTOR JOSE GONZALEZ RODRIGUEZ" userId="3fdd7208-0adc-40d2-a594-662a5d66d0ad" providerId="ADAL" clId="{B8ACD99F-2579-456F-A58E-26E413699D17}" dt="2024-09-12T18:42:29.965" v="7062" actId="20577"/>
        <pc:sldMkLst>
          <pc:docMk/>
          <pc:sldMk cId="1125901895" sldId="2482"/>
        </pc:sldMkLst>
      </pc:sldChg>
      <pc:sldChg chg="addSp modSp new mod">
        <pc:chgData name="VICTOR JOSE GONZALEZ RODRIGUEZ" userId="3fdd7208-0adc-40d2-a594-662a5d66d0ad" providerId="ADAL" clId="{B8ACD99F-2579-456F-A58E-26E413699D17}" dt="2024-09-12T18:39:36.905" v="6393" actId="20577"/>
        <pc:sldMkLst>
          <pc:docMk/>
          <pc:sldMk cId="1548316423" sldId="2483"/>
        </pc:sldMkLst>
      </pc:sldChg>
      <pc:sldChg chg="addSp modSp new mod">
        <pc:chgData name="VICTOR JOSE GONZALEZ RODRIGUEZ" userId="3fdd7208-0adc-40d2-a594-662a5d66d0ad" providerId="ADAL" clId="{B8ACD99F-2579-456F-A58E-26E413699D17}" dt="2024-09-12T18:40:18.206" v="6557" actId="20577"/>
        <pc:sldMkLst>
          <pc:docMk/>
          <pc:sldMk cId="1248679645" sldId="2484"/>
        </pc:sldMkLst>
      </pc:sldChg>
      <pc:sldChg chg="addSp modSp new mod">
        <pc:chgData name="VICTOR JOSE GONZALEZ RODRIGUEZ" userId="3fdd7208-0adc-40d2-a594-662a5d66d0ad" providerId="ADAL" clId="{B8ACD99F-2579-456F-A58E-26E413699D17}" dt="2024-09-12T18:40:56.314" v="6720" actId="20577"/>
        <pc:sldMkLst>
          <pc:docMk/>
          <pc:sldMk cId="2726719606" sldId="2485"/>
        </pc:sldMkLst>
      </pc:sldChg>
      <pc:sldChg chg="addSp modSp new mod">
        <pc:chgData name="VICTOR JOSE GONZALEZ RODRIGUEZ" userId="3fdd7208-0adc-40d2-a594-662a5d66d0ad" providerId="ADAL" clId="{B8ACD99F-2579-456F-A58E-26E413699D17}" dt="2024-09-12T18:41:33.006" v="6857" actId="20577"/>
        <pc:sldMkLst>
          <pc:docMk/>
          <pc:sldMk cId="3629852807" sldId="2486"/>
        </pc:sldMkLst>
      </pc:sldChg>
      <pc:sldChg chg="addSp modSp new mod">
        <pc:chgData name="VICTOR JOSE GONZALEZ RODRIGUEZ" userId="3fdd7208-0adc-40d2-a594-662a5d66d0ad" providerId="ADAL" clId="{B8ACD99F-2579-456F-A58E-26E413699D17}" dt="2024-09-12T18:43:10.368" v="7210" actId="20577"/>
        <pc:sldMkLst>
          <pc:docMk/>
          <pc:sldMk cId="363504820" sldId="2487"/>
        </pc:sldMkLst>
      </pc:sldChg>
      <pc:sldChg chg="new del">
        <pc:chgData name="VICTOR JOSE GONZALEZ RODRIGUEZ" userId="3fdd7208-0adc-40d2-a594-662a5d66d0ad" providerId="ADAL" clId="{B8ACD99F-2579-456F-A58E-26E413699D17}" dt="2024-09-12T18:41:36.597" v="6858" actId="47"/>
        <pc:sldMkLst>
          <pc:docMk/>
          <pc:sldMk cId="640563489" sldId="2487"/>
        </pc:sldMkLst>
      </pc:sldChg>
      <pc:sldChg chg="addSp modSp new mod">
        <pc:chgData name="VICTOR JOSE GONZALEZ RODRIGUEZ" userId="3fdd7208-0adc-40d2-a594-662a5d66d0ad" providerId="ADAL" clId="{B8ACD99F-2579-456F-A58E-26E413699D17}" dt="2024-09-12T18:43:56.989" v="7381" actId="20577"/>
        <pc:sldMkLst>
          <pc:docMk/>
          <pc:sldMk cId="584208778" sldId="2488"/>
        </pc:sldMkLst>
      </pc:sldChg>
      <pc:sldChg chg="addSp modSp new mod">
        <pc:chgData name="VICTOR JOSE GONZALEZ RODRIGUEZ" userId="3fdd7208-0adc-40d2-a594-662a5d66d0ad" providerId="ADAL" clId="{B8ACD99F-2579-456F-A58E-26E413699D17}" dt="2024-09-12T18:44:56.611" v="7534" actId="20577"/>
        <pc:sldMkLst>
          <pc:docMk/>
          <pc:sldMk cId="3924035594" sldId="2489"/>
        </pc:sldMkLst>
      </pc:sldChg>
      <pc:sldChg chg="addSp modSp new del mod">
        <pc:chgData name="VICTOR JOSE GONZALEZ RODRIGUEZ" userId="3fdd7208-0adc-40d2-a594-662a5d66d0ad" providerId="ADAL" clId="{B8ACD99F-2579-456F-A58E-26E413699D17}" dt="2024-09-12T18:45:16.942" v="7562" actId="47"/>
        <pc:sldMkLst>
          <pc:docMk/>
          <pc:sldMk cId="1685710462" sldId="2490"/>
        </pc:sldMkLst>
      </pc:sldChg>
      <pc:sldChg chg="modSp add del mod">
        <pc:chgData name="VICTOR JOSE GONZALEZ RODRIGUEZ" userId="3fdd7208-0adc-40d2-a594-662a5d66d0ad" providerId="ADAL" clId="{B8ACD99F-2579-456F-A58E-26E413699D17}" dt="2024-09-12T18:51:28.721" v="7565" actId="47"/>
        <pc:sldMkLst>
          <pc:docMk/>
          <pc:sldMk cId="2181777679" sldId="2490"/>
        </pc:sldMkLst>
      </pc:sldChg>
    </pc:docChg>
  </pc:docChgLst>
  <pc:docChgLst>
    <pc:chgData name="VICTOR JOSE GONZALEZ RODRIGUEZ" userId="3fdd7208-0adc-40d2-a594-662a5d66d0ad" providerId="ADAL" clId="{CEBC7365-467F-4C3D-BF26-3D2F4E091355}"/>
    <pc:docChg chg="custSel addSld delSld modSld modSection">
      <pc:chgData name="VICTOR JOSE GONZALEZ RODRIGUEZ" userId="3fdd7208-0adc-40d2-a594-662a5d66d0ad" providerId="ADAL" clId="{CEBC7365-467F-4C3D-BF26-3D2F4E091355}" dt="2022-09-14T10:24:02.195" v="472" actId="47"/>
      <pc:docMkLst>
        <pc:docMk/>
      </pc:docMkLst>
      <pc:sldChg chg="modSp mod">
        <pc:chgData name="VICTOR JOSE GONZALEZ RODRIGUEZ" userId="3fdd7208-0adc-40d2-a594-662a5d66d0ad" providerId="ADAL" clId="{CEBC7365-467F-4C3D-BF26-3D2F4E091355}" dt="2022-09-14T10:22:54.573" v="466" actId="14100"/>
        <pc:sldMkLst>
          <pc:docMk/>
          <pc:sldMk cId="224751069" sldId="2038"/>
        </pc:sldMkLst>
      </pc:sldChg>
      <pc:sldChg chg="addSp delSp modSp mod">
        <pc:chgData name="VICTOR JOSE GONZALEZ RODRIGUEZ" userId="3fdd7208-0adc-40d2-a594-662a5d66d0ad" providerId="ADAL" clId="{CEBC7365-467F-4C3D-BF26-3D2F4E091355}" dt="2022-09-14T10:23:54.076" v="471" actId="14100"/>
        <pc:sldMkLst>
          <pc:docMk/>
          <pc:sldMk cId="2921896135" sldId="2042"/>
        </pc:sldMkLst>
      </pc:sldChg>
      <pc:sldChg chg="del">
        <pc:chgData name="VICTOR JOSE GONZALEZ RODRIGUEZ" userId="3fdd7208-0adc-40d2-a594-662a5d66d0ad" providerId="ADAL" clId="{CEBC7365-467F-4C3D-BF26-3D2F4E091355}" dt="2022-09-14T10:24:02.195" v="472" actId="47"/>
        <pc:sldMkLst>
          <pc:docMk/>
          <pc:sldMk cId="3700022028" sldId="2044"/>
        </pc:sldMkLst>
      </pc:sldChg>
      <pc:sldChg chg="modSp mod">
        <pc:chgData name="VICTOR JOSE GONZALEZ RODRIGUEZ" userId="3fdd7208-0adc-40d2-a594-662a5d66d0ad" providerId="ADAL" clId="{CEBC7365-467F-4C3D-BF26-3D2F4E091355}" dt="2022-09-14T09:47:29.615" v="1" actId="167"/>
        <pc:sldMkLst>
          <pc:docMk/>
          <pc:sldMk cId="3870854288" sldId="2381"/>
        </pc:sldMkLst>
      </pc:sldChg>
      <pc:sldChg chg="modSp mod">
        <pc:chgData name="VICTOR JOSE GONZALEZ RODRIGUEZ" userId="3fdd7208-0adc-40d2-a594-662a5d66d0ad" providerId="ADAL" clId="{CEBC7365-467F-4C3D-BF26-3D2F4E091355}" dt="2022-09-14T09:51:29.125" v="2" actId="20577"/>
        <pc:sldMkLst>
          <pc:docMk/>
          <pc:sldMk cId="2267607168" sldId="2390"/>
        </pc:sldMkLst>
      </pc:sldChg>
      <pc:sldChg chg="modSp mod">
        <pc:chgData name="VICTOR JOSE GONZALEZ RODRIGUEZ" userId="3fdd7208-0adc-40d2-a594-662a5d66d0ad" providerId="ADAL" clId="{CEBC7365-467F-4C3D-BF26-3D2F4E091355}" dt="2022-09-14T09:51:36.435" v="4" actId="1035"/>
        <pc:sldMkLst>
          <pc:docMk/>
          <pc:sldMk cId="4100853280" sldId="2391"/>
        </pc:sldMkLst>
      </pc:sldChg>
      <pc:sldChg chg="modSp mod">
        <pc:chgData name="VICTOR JOSE GONZALEZ RODRIGUEZ" userId="3fdd7208-0adc-40d2-a594-662a5d66d0ad" providerId="ADAL" clId="{CEBC7365-467F-4C3D-BF26-3D2F4E091355}" dt="2022-09-14T09:51:49.471" v="5" actId="114"/>
        <pc:sldMkLst>
          <pc:docMk/>
          <pc:sldMk cId="2056290964" sldId="2392"/>
        </pc:sldMkLst>
      </pc:sldChg>
      <pc:sldChg chg="modSp mod">
        <pc:chgData name="VICTOR JOSE GONZALEZ RODRIGUEZ" userId="3fdd7208-0adc-40d2-a594-662a5d66d0ad" providerId="ADAL" clId="{CEBC7365-467F-4C3D-BF26-3D2F4E091355}" dt="2022-09-14T09:54:18.938" v="143" actId="1035"/>
        <pc:sldMkLst>
          <pc:docMk/>
          <pc:sldMk cId="1891517403" sldId="2393"/>
        </pc:sldMkLst>
      </pc:sldChg>
      <pc:sldChg chg="modSp mod">
        <pc:chgData name="VICTOR JOSE GONZALEZ RODRIGUEZ" userId="3fdd7208-0adc-40d2-a594-662a5d66d0ad" providerId="ADAL" clId="{CEBC7365-467F-4C3D-BF26-3D2F4E091355}" dt="2022-09-14T09:52:56.655" v="112" actId="20577"/>
        <pc:sldMkLst>
          <pc:docMk/>
          <pc:sldMk cId="2136969201" sldId="2398"/>
        </pc:sldMkLst>
      </pc:sldChg>
      <pc:sldChg chg="addSp modSp mod">
        <pc:chgData name="VICTOR JOSE GONZALEZ RODRIGUEZ" userId="3fdd7208-0adc-40d2-a594-662a5d66d0ad" providerId="ADAL" clId="{CEBC7365-467F-4C3D-BF26-3D2F4E091355}" dt="2022-09-14T09:53:49.091" v="140" actId="1035"/>
        <pc:sldMkLst>
          <pc:docMk/>
          <pc:sldMk cId="792233002" sldId="2399"/>
        </pc:sldMkLst>
      </pc:sldChg>
      <pc:sldChg chg="modSp mod">
        <pc:chgData name="VICTOR JOSE GONZALEZ RODRIGUEZ" userId="3fdd7208-0adc-40d2-a594-662a5d66d0ad" providerId="ADAL" clId="{CEBC7365-467F-4C3D-BF26-3D2F4E091355}" dt="2022-09-14T09:54:12.342" v="142" actId="14100"/>
        <pc:sldMkLst>
          <pc:docMk/>
          <pc:sldMk cId="2289292503" sldId="2400"/>
        </pc:sldMkLst>
      </pc:sldChg>
      <pc:sldChg chg="delSp mod">
        <pc:chgData name="VICTOR JOSE GONZALEZ RODRIGUEZ" userId="3fdd7208-0adc-40d2-a594-662a5d66d0ad" providerId="ADAL" clId="{CEBC7365-467F-4C3D-BF26-3D2F4E091355}" dt="2022-09-14T09:47:19.894" v="0" actId="478"/>
        <pc:sldMkLst>
          <pc:docMk/>
          <pc:sldMk cId="1497462584" sldId="2440"/>
        </pc:sldMkLst>
      </pc:sldChg>
      <pc:sldChg chg="addSp delSp modSp new mod">
        <pc:chgData name="VICTOR JOSE GONZALEZ RODRIGUEZ" userId="3fdd7208-0adc-40d2-a594-662a5d66d0ad" providerId="ADAL" clId="{CEBC7365-467F-4C3D-BF26-3D2F4E091355}" dt="2022-09-14T10:22:23.854" v="465" actId="1076"/>
        <pc:sldMkLst>
          <pc:docMk/>
          <pc:sldMk cId="910570988" sldId="2441"/>
        </pc:sldMkLst>
      </pc:sldChg>
    </pc:docChg>
  </pc:docChgLst>
  <pc:docChgLst>
    <pc:chgData name="VICTOR JOSE GONZALEZ RODRIGUEZ" userId="3fdd7208-0adc-40d2-a594-662a5d66d0ad" providerId="ADAL" clId="{21DBAA88-9E08-4ABA-B8B9-49DB4255ED5B}"/>
    <pc:docChg chg="modSld">
      <pc:chgData name="VICTOR JOSE GONZALEZ RODRIGUEZ" userId="3fdd7208-0adc-40d2-a594-662a5d66d0ad" providerId="ADAL" clId="{21DBAA88-9E08-4ABA-B8B9-49DB4255ED5B}" dt="2023-09-10T16:23:37.292" v="3" actId="20577"/>
      <pc:docMkLst>
        <pc:docMk/>
      </pc:docMkLst>
      <pc:sldChg chg="modSp mod">
        <pc:chgData name="VICTOR JOSE GONZALEZ RODRIGUEZ" userId="3fdd7208-0adc-40d2-a594-662a5d66d0ad" providerId="ADAL" clId="{21DBAA88-9E08-4ABA-B8B9-49DB4255ED5B}" dt="2023-09-10T16:18:01.867" v="0" actId="1035"/>
        <pc:sldMkLst>
          <pc:docMk/>
          <pc:sldMk cId="2347963378" sldId="2373"/>
        </pc:sldMkLst>
      </pc:sldChg>
      <pc:sldChg chg="modSp mod">
        <pc:chgData name="VICTOR JOSE GONZALEZ RODRIGUEZ" userId="3fdd7208-0adc-40d2-a594-662a5d66d0ad" providerId="ADAL" clId="{21DBAA88-9E08-4ABA-B8B9-49DB4255ED5B}" dt="2023-09-10T16:18:14.436" v="1" actId="113"/>
        <pc:sldMkLst>
          <pc:docMk/>
          <pc:sldMk cId="3415942564" sldId="2374"/>
        </pc:sldMkLst>
      </pc:sldChg>
      <pc:sldChg chg="modSp mod">
        <pc:chgData name="VICTOR JOSE GONZALEZ RODRIGUEZ" userId="3fdd7208-0adc-40d2-a594-662a5d66d0ad" providerId="ADAL" clId="{21DBAA88-9E08-4ABA-B8B9-49DB4255ED5B}" dt="2023-09-10T16:21:58.588" v="2" actId="20577"/>
        <pc:sldMkLst>
          <pc:docMk/>
          <pc:sldMk cId="2638086010" sldId="2379"/>
        </pc:sldMkLst>
      </pc:sldChg>
      <pc:sldChg chg="modSp mod">
        <pc:chgData name="VICTOR JOSE GONZALEZ RODRIGUEZ" userId="3fdd7208-0adc-40d2-a594-662a5d66d0ad" providerId="ADAL" clId="{21DBAA88-9E08-4ABA-B8B9-49DB4255ED5B}" dt="2023-09-10T16:23:37.292" v="3" actId="20577"/>
        <pc:sldMkLst>
          <pc:docMk/>
          <pc:sldMk cId="1928417327" sldId="2383"/>
        </pc:sldMkLst>
      </pc:sldChg>
    </pc:docChg>
  </pc:docChgLst>
  <pc:docChgLst>
    <pc:chgData name="VICTOR JOSE GONZALEZ RODRIGUEZ" userId="3fdd7208-0adc-40d2-a594-662a5d66d0ad" providerId="ADAL" clId="{F4A6E6A3-AEE8-422F-BDE5-EF2817E369B8}"/>
    <pc:docChg chg="custSel delSld modSld modSection">
      <pc:chgData name="VICTOR JOSE GONZALEZ RODRIGUEZ" userId="3fdd7208-0adc-40d2-a594-662a5d66d0ad" providerId="ADAL" clId="{F4A6E6A3-AEE8-422F-BDE5-EF2817E369B8}" dt="2023-09-14T05:32:35.395" v="595" actId="478"/>
      <pc:docMkLst>
        <pc:docMk/>
      </pc:docMkLst>
      <pc:sldChg chg="addSp delSp modSp mod">
        <pc:chgData name="VICTOR JOSE GONZALEZ RODRIGUEZ" userId="3fdd7208-0adc-40d2-a594-662a5d66d0ad" providerId="ADAL" clId="{F4A6E6A3-AEE8-422F-BDE5-EF2817E369B8}" dt="2023-09-14T05:31:02.675" v="571" actId="14100"/>
        <pc:sldMkLst>
          <pc:docMk/>
          <pc:sldMk cId="1698760526" sldId="257"/>
        </pc:sldMkLst>
      </pc:sldChg>
      <pc:sldChg chg="delSp modSp mod">
        <pc:chgData name="VICTOR JOSE GONZALEZ RODRIGUEZ" userId="3fdd7208-0adc-40d2-a594-662a5d66d0ad" providerId="ADAL" clId="{F4A6E6A3-AEE8-422F-BDE5-EF2817E369B8}" dt="2023-09-14T05:32:35.395" v="595" actId="478"/>
        <pc:sldMkLst>
          <pc:docMk/>
          <pc:sldMk cId="3977480582" sldId="1789"/>
        </pc:sldMkLst>
      </pc:sldChg>
      <pc:sldChg chg="modSp mod">
        <pc:chgData name="VICTOR JOSE GONZALEZ RODRIGUEZ" userId="3fdd7208-0adc-40d2-a594-662a5d66d0ad" providerId="ADAL" clId="{F4A6E6A3-AEE8-422F-BDE5-EF2817E369B8}" dt="2023-09-14T05:31:43.680" v="575" actId="207"/>
        <pc:sldMkLst>
          <pc:docMk/>
          <pc:sldMk cId="157313400" sldId="2030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1421131438" sldId="2036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1031373286" sldId="2037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24751069" sldId="2038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1173446385" sldId="2039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810547721" sldId="2040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12932938" sldId="2041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921896135" sldId="2042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3319595276" sldId="2043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3446228935" sldId="2045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317943652" sldId="2046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1050884907" sldId="2047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1958016792" sldId="2048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3262042833" sldId="2049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017001166" sldId="2050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1975904035" sldId="2051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4200728910" sldId="2052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347963378" sldId="2373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3415942564" sldId="2374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1557508790" sldId="2375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509109421" sldId="2376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551535511" sldId="2377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4134919440" sldId="2378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638086010" sldId="2379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050937011" sldId="2380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3870854288" sldId="2381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3405954347" sldId="2382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1928417327" sldId="2383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4226150555" sldId="2384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780460055" sldId="2385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303319734" sldId="2386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334987260" sldId="2387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966460856" sldId="2389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267607168" sldId="2390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4100853280" sldId="2391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056290964" sldId="2392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1891517403" sldId="2393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106206305" sldId="2394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116685317" sldId="2395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1103817603" sldId="2396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522313976" sldId="2397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136969201" sldId="2398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792233002" sldId="2399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289292503" sldId="2400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1609410438" sldId="2402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273957619" sldId="2403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678973582" sldId="2404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371401430" sldId="2405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3960073909" sldId="2406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4227627545" sldId="2407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1927522551" sldId="2408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4075119157" sldId="2409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1875596331" sldId="2410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748394080" sldId="2411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310317915" sldId="2412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4246279604" sldId="2413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424986246" sldId="2415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1136830229" sldId="2416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3539039303" sldId="2417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3746712453" sldId="2418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4080023753" sldId="2419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752540608" sldId="2420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346235119" sldId="2421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755146128" sldId="2422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820092552" sldId="2423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676917107" sldId="2424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551290627" sldId="2425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1605874003" sldId="2426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3118916400" sldId="2427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3653727834" sldId="2428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243520586" sldId="2429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292737456" sldId="2430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196292115" sldId="2431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393554692" sldId="2432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045633767" sldId="2433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3963644846" sldId="2434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678159236" sldId="2435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550229556" sldId="2436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3199448559" sldId="2437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2340742109" sldId="2438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1769219612" sldId="2439"/>
        </pc:sldMkLst>
      </pc:sldChg>
      <pc:sldChg chg="modSp mod">
        <pc:chgData name="VICTOR JOSE GONZALEZ RODRIGUEZ" userId="3fdd7208-0adc-40d2-a594-662a5d66d0ad" providerId="ADAL" clId="{F4A6E6A3-AEE8-422F-BDE5-EF2817E369B8}" dt="2023-09-14T05:31:38.420" v="574" actId="207"/>
        <pc:sldMkLst>
          <pc:docMk/>
          <pc:sldMk cId="1497462584" sldId="2440"/>
        </pc:sldMkLst>
      </pc:sldChg>
      <pc:sldChg chg="del">
        <pc:chgData name="VICTOR JOSE GONZALEZ RODRIGUEZ" userId="3fdd7208-0adc-40d2-a594-662a5d66d0ad" providerId="ADAL" clId="{F4A6E6A3-AEE8-422F-BDE5-EF2817E369B8}" dt="2023-09-13T15:22:13.290" v="565" actId="47"/>
        <pc:sldMkLst>
          <pc:docMk/>
          <pc:sldMk cId="910570988" sldId="2441"/>
        </pc:sldMkLst>
      </pc:sldChg>
    </pc:docChg>
  </pc:docChgLst>
  <pc:docChgLst>
    <pc:chgData name="VICTOR JOSE GONZALEZ RODRIGUEZ" userId="3fdd7208-0adc-40d2-a594-662a5d66d0ad" providerId="ADAL" clId="{359FD5A0-C0E1-4F46-AEB0-51555EFEF171}"/>
    <pc:docChg chg="undo custSel modSld">
      <pc:chgData name="VICTOR JOSE GONZALEZ RODRIGUEZ" userId="3fdd7208-0adc-40d2-a594-662a5d66d0ad" providerId="ADAL" clId="{359FD5A0-C0E1-4F46-AEB0-51555EFEF171}" dt="2025-09-17T08:10:05.108" v="621" actId="962"/>
      <pc:docMkLst>
        <pc:docMk/>
      </pc:docMkLst>
      <pc:sldChg chg="modSp mod">
        <pc:chgData name="VICTOR JOSE GONZALEZ RODRIGUEZ" userId="3fdd7208-0adc-40d2-a594-662a5d66d0ad" providerId="ADAL" clId="{359FD5A0-C0E1-4F46-AEB0-51555EFEF171}" dt="2025-09-17T07:39:47.401" v="35" actId="962"/>
        <pc:sldMkLst>
          <pc:docMk/>
          <pc:sldMk cId="1698760526" sldId="257"/>
        </pc:sldMkLst>
        <pc:spChg chg="mod">
          <ac:chgData name="VICTOR JOSE GONZALEZ RODRIGUEZ" userId="3fdd7208-0adc-40d2-a594-662a5d66d0ad" providerId="ADAL" clId="{359FD5A0-C0E1-4F46-AEB0-51555EFEF171}" dt="2025-09-17T07:39:41.021" v="34" actId="962"/>
          <ac:spMkLst>
            <pc:docMk/>
            <pc:sldMk cId="1698760526" sldId="257"/>
            <ac:spMk id="7" creationId="{00000000-0000-0000-0000-000000000000}"/>
          </ac:spMkLst>
        </pc:spChg>
        <pc:spChg chg="mod">
          <ac:chgData name="VICTOR JOSE GONZALEZ RODRIGUEZ" userId="3fdd7208-0adc-40d2-a594-662a5d66d0ad" providerId="ADAL" clId="{359FD5A0-C0E1-4F46-AEB0-51555EFEF171}" dt="2025-09-17T07:39:38.191" v="33" actId="962"/>
          <ac:spMkLst>
            <pc:docMk/>
            <pc:sldMk cId="1698760526" sldId="257"/>
            <ac:spMk id="8" creationId="{F48D6D21-0A48-41C7-9578-19411F4E8035}"/>
          </ac:spMkLst>
        </pc:spChg>
        <pc:picChg chg="mod">
          <ac:chgData name="VICTOR JOSE GONZALEZ RODRIGUEZ" userId="3fdd7208-0adc-40d2-a594-662a5d66d0ad" providerId="ADAL" clId="{359FD5A0-C0E1-4F46-AEB0-51555EFEF171}" dt="2025-09-17T07:39:37.722" v="32" actId="962"/>
          <ac:picMkLst>
            <pc:docMk/>
            <pc:sldMk cId="1698760526" sldId="257"/>
            <ac:picMk id="3" creationId="{67E3D0B5-DDA5-1D9C-1650-C4F00035A654}"/>
          </ac:picMkLst>
        </pc:picChg>
        <pc:picChg chg="mod">
          <ac:chgData name="VICTOR JOSE GONZALEZ RODRIGUEZ" userId="3fdd7208-0adc-40d2-a594-662a5d66d0ad" providerId="ADAL" clId="{359FD5A0-C0E1-4F46-AEB0-51555EFEF171}" dt="2025-09-17T07:39:47.401" v="35" actId="962"/>
          <ac:picMkLst>
            <pc:docMk/>
            <pc:sldMk cId="1698760526" sldId="257"/>
            <ac:picMk id="6" creationId="{4ED1804C-7D19-4AD9-9189-1E4202BC9ECA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7:40:43.711" v="51" actId="962"/>
        <pc:sldMkLst>
          <pc:docMk/>
          <pc:sldMk cId="3977480582" sldId="1789"/>
        </pc:sldMkLst>
        <pc:spChg chg="mod">
          <ac:chgData name="VICTOR JOSE GONZALEZ RODRIGUEZ" userId="3fdd7208-0adc-40d2-a594-662a5d66d0ad" providerId="ADAL" clId="{359FD5A0-C0E1-4F46-AEB0-51555EFEF171}" dt="2025-09-17T07:40:34.061" v="47" actId="962"/>
          <ac:spMkLst>
            <pc:docMk/>
            <pc:sldMk cId="3977480582" sldId="1789"/>
            <ac:spMk id="4" creationId="{84EFDBD5-31F0-0AAD-39E6-031F18423055}"/>
          </ac:spMkLst>
        </pc:spChg>
        <pc:spChg chg="mod">
          <ac:chgData name="VICTOR JOSE GONZALEZ RODRIGUEZ" userId="3fdd7208-0adc-40d2-a594-662a5d66d0ad" providerId="ADAL" clId="{359FD5A0-C0E1-4F46-AEB0-51555EFEF171}" dt="2025-09-17T07:40:20.381" v="42" actId="962"/>
          <ac:spMkLst>
            <pc:docMk/>
            <pc:sldMk cId="3977480582" sldId="1789"/>
            <ac:spMk id="7" creationId="{24F0D37D-E54C-48DC-8F5A-9D9CE3F254C2}"/>
          </ac:spMkLst>
        </pc:spChg>
        <pc:spChg chg="mod">
          <ac:chgData name="VICTOR JOSE GONZALEZ RODRIGUEZ" userId="3fdd7208-0adc-40d2-a594-662a5d66d0ad" providerId="ADAL" clId="{359FD5A0-C0E1-4F46-AEB0-51555EFEF171}" dt="2025-09-17T07:40:20.901" v="43" actId="962"/>
          <ac:spMkLst>
            <pc:docMk/>
            <pc:sldMk cId="3977480582" sldId="1789"/>
            <ac:spMk id="8" creationId="{B5F3212C-FFAD-4ED9-8DA5-C2B5E876B197}"/>
          </ac:spMkLst>
        </pc:spChg>
        <pc:spChg chg="mod">
          <ac:chgData name="VICTOR JOSE GONZALEZ RODRIGUEZ" userId="3fdd7208-0adc-40d2-a594-662a5d66d0ad" providerId="ADAL" clId="{359FD5A0-C0E1-4F46-AEB0-51555EFEF171}" dt="2025-09-17T07:40:22.110" v="44" actId="962"/>
          <ac:spMkLst>
            <pc:docMk/>
            <pc:sldMk cId="3977480582" sldId="1789"/>
            <ac:spMk id="16" creationId="{715E6AD1-614B-4D51-B5A4-8F88906F7240}"/>
          </ac:spMkLst>
        </pc:spChg>
        <pc:spChg chg="mod">
          <ac:chgData name="VICTOR JOSE GONZALEZ RODRIGUEZ" userId="3fdd7208-0adc-40d2-a594-662a5d66d0ad" providerId="ADAL" clId="{359FD5A0-C0E1-4F46-AEB0-51555EFEF171}" dt="2025-09-17T07:40:31.525" v="45" actId="962"/>
          <ac:spMkLst>
            <pc:docMk/>
            <pc:sldMk cId="3977480582" sldId="1789"/>
            <ac:spMk id="20" creationId="{52B5B870-9C9D-49FF-986A-07D7387F85A4}"/>
          </ac:spMkLst>
        </pc:spChg>
        <pc:spChg chg="mod">
          <ac:chgData name="VICTOR JOSE GONZALEZ RODRIGUEZ" userId="3fdd7208-0adc-40d2-a594-662a5d66d0ad" providerId="ADAL" clId="{359FD5A0-C0E1-4F46-AEB0-51555EFEF171}" dt="2025-09-17T07:40:33.068" v="46" actId="962"/>
          <ac:spMkLst>
            <pc:docMk/>
            <pc:sldMk cId="3977480582" sldId="1789"/>
            <ac:spMk id="22" creationId="{61F2080E-6852-41E7-934A-124E7F69212E}"/>
          </ac:spMkLst>
        </pc:spChg>
        <pc:graphicFrameChg chg="mod">
          <ac:chgData name="VICTOR JOSE GONZALEZ RODRIGUEZ" userId="3fdd7208-0adc-40d2-a594-662a5d66d0ad" providerId="ADAL" clId="{359FD5A0-C0E1-4F46-AEB0-51555EFEF171}" dt="2025-09-17T07:40:43.711" v="51" actId="962"/>
          <ac:graphicFrameMkLst>
            <pc:docMk/>
            <pc:sldMk cId="3977480582" sldId="1789"/>
            <ac:graphicFrameMk id="2" creationId="{D79603AC-3C9A-C779-F495-73B7BC9261D2}"/>
          </ac:graphicFrameMkLst>
        </pc:graphicFrameChg>
      </pc:sldChg>
      <pc:sldChg chg="modSp mod">
        <pc:chgData name="VICTOR JOSE GONZALEZ RODRIGUEZ" userId="3fdd7208-0adc-40d2-a594-662a5d66d0ad" providerId="ADAL" clId="{359FD5A0-C0E1-4F46-AEB0-51555EFEF171}" dt="2025-09-17T07:40:17.401" v="41" actId="962"/>
        <pc:sldMkLst>
          <pc:docMk/>
          <pc:sldMk cId="157313400" sldId="2030"/>
        </pc:sldMkLst>
        <pc:spChg chg="mod">
          <ac:chgData name="VICTOR JOSE GONZALEZ RODRIGUEZ" userId="3fdd7208-0adc-40d2-a594-662a5d66d0ad" providerId="ADAL" clId="{359FD5A0-C0E1-4F46-AEB0-51555EFEF171}" dt="2025-09-17T07:40:15.378" v="40" actId="962"/>
          <ac:spMkLst>
            <pc:docMk/>
            <pc:sldMk cId="157313400" sldId="2030"/>
            <ac:spMk id="13" creationId="{4A3FE7D6-2668-4468-B863-4B50AD9A7633}"/>
          </ac:spMkLst>
        </pc:spChg>
        <pc:picChg chg="mod">
          <ac:chgData name="VICTOR JOSE GONZALEZ RODRIGUEZ" userId="3fdd7208-0adc-40d2-a594-662a5d66d0ad" providerId="ADAL" clId="{359FD5A0-C0E1-4F46-AEB0-51555EFEF171}" dt="2025-09-17T07:40:17.401" v="41" actId="962"/>
          <ac:picMkLst>
            <pc:docMk/>
            <pc:sldMk cId="157313400" sldId="2030"/>
            <ac:picMk id="5" creationId="{6EB87910-BD52-7B66-6ECE-FD5AB3648D7D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7:40:11.876" v="39" actId="962"/>
        <pc:sldMkLst>
          <pc:docMk/>
          <pc:sldMk cId="1497462584" sldId="2440"/>
        </pc:sldMkLst>
        <pc:spChg chg="mod">
          <ac:chgData name="VICTOR JOSE GONZALEZ RODRIGUEZ" userId="3fdd7208-0adc-40d2-a594-662a5d66d0ad" providerId="ADAL" clId="{359FD5A0-C0E1-4F46-AEB0-51555EFEF171}" dt="2025-09-17T07:39:59.694" v="36" actId="962"/>
          <ac:spMkLst>
            <pc:docMk/>
            <pc:sldMk cId="1497462584" sldId="2440"/>
            <ac:spMk id="3" creationId="{A4F52C1D-699D-6C02-1370-8DDD8B16573F}"/>
          </ac:spMkLst>
        </pc:spChg>
        <pc:spChg chg="mod">
          <ac:chgData name="VICTOR JOSE GONZALEZ RODRIGUEZ" userId="3fdd7208-0adc-40d2-a594-662a5d66d0ad" providerId="ADAL" clId="{359FD5A0-C0E1-4F46-AEB0-51555EFEF171}" dt="2025-09-17T07:40:00.300" v="37" actId="962"/>
          <ac:spMkLst>
            <pc:docMk/>
            <pc:sldMk cId="1497462584" sldId="2440"/>
            <ac:spMk id="7" creationId="{99D6A242-A86D-71D3-F1DF-77512470FBDC}"/>
          </ac:spMkLst>
        </pc:spChg>
        <pc:spChg chg="ord">
          <ac:chgData name="VICTOR JOSE GONZALEZ RODRIGUEZ" userId="3fdd7208-0adc-40d2-a594-662a5d66d0ad" providerId="ADAL" clId="{359FD5A0-C0E1-4F46-AEB0-51555EFEF171}" dt="2025-09-17T07:40:08.321" v="38" actId="13244"/>
          <ac:spMkLst>
            <pc:docMk/>
            <pc:sldMk cId="1497462584" sldId="2440"/>
            <ac:spMk id="11" creationId="{B5893D16-115D-D0CD-A6BD-D548A2200D7F}"/>
          </ac:spMkLst>
        </pc:spChg>
        <pc:spChg chg="mod">
          <ac:chgData name="VICTOR JOSE GONZALEZ RODRIGUEZ" userId="3fdd7208-0adc-40d2-a594-662a5d66d0ad" providerId="ADAL" clId="{359FD5A0-C0E1-4F46-AEB0-51555EFEF171}" dt="2025-09-17T07:40:11.876" v="39" actId="962"/>
          <ac:spMkLst>
            <pc:docMk/>
            <pc:sldMk cId="1497462584" sldId="2440"/>
            <ac:spMk id="13" creationId="{D77E9B63-8C28-2EEB-54B4-34FF7DC71715}"/>
          </ac:spMkLst>
        </pc:spChg>
      </pc:sldChg>
      <pc:sldChg chg="modSp mod">
        <pc:chgData name="VICTOR JOSE GONZALEZ RODRIGUEZ" userId="3fdd7208-0adc-40d2-a594-662a5d66d0ad" providerId="ADAL" clId="{359FD5A0-C0E1-4F46-AEB0-51555EFEF171}" dt="2025-09-17T07:41:30.912" v="68" actId="13244"/>
        <pc:sldMkLst>
          <pc:docMk/>
          <pc:sldMk cId="978568624" sldId="2442"/>
        </pc:sldMkLst>
        <pc:spChg chg="mod">
          <ac:chgData name="VICTOR JOSE GONZALEZ RODRIGUEZ" userId="3fdd7208-0adc-40d2-a594-662a5d66d0ad" providerId="ADAL" clId="{359FD5A0-C0E1-4F46-AEB0-51555EFEF171}" dt="2025-09-17T07:40:47.477" v="53" actId="962"/>
          <ac:spMkLst>
            <pc:docMk/>
            <pc:sldMk cId="978568624" sldId="2442"/>
            <ac:spMk id="8" creationId="{621A9801-552E-C694-1AA5-49F1CF38389C}"/>
          </ac:spMkLst>
        </pc:spChg>
        <pc:spChg chg="mod">
          <ac:chgData name="VICTOR JOSE GONZALEZ RODRIGUEZ" userId="3fdd7208-0adc-40d2-a594-662a5d66d0ad" providerId="ADAL" clId="{359FD5A0-C0E1-4F46-AEB0-51555EFEF171}" dt="2025-09-17T07:40:47.915" v="54" actId="962"/>
          <ac:spMkLst>
            <pc:docMk/>
            <pc:sldMk cId="978568624" sldId="2442"/>
            <ac:spMk id="9" creationId="{283D0513-FE8A-814D-7817-74790656DE96}"/>
          </ac:spMkLst>
        </pc:spChg>
        <pc:spChg chg="mod">
          <ac:chgData name="VICTOR JOSE GONZALEZ RODRIGUEZ" userId="3fdd7208-0adc-40d2-a594-662a5d66d0ad" providerId="ADAL" clId="{359FD5A0-C0E1-4F46-AEB0-51555EFEF171}" dt="2025-09-17T07:40:48.653" v="55" actId="962"/>
          <ac:spMkLst>
            <pc:docMk/>
            <pc:sldMk cId="978568624" sldId="2442"/>
            <ac:spMk id="10" creationId="{F1C9D1FC-896C-A3A7-EAC2-7E2269DFFF39}"/>
          </ac:spMkLst>
        </pc:spChg>
        <pc:spChg chg="mod">
          <ac:chgData name="VICTOR JOSE GONZALEZ RODRIGUEZ" userId="3fdd7208-0adc-40d2-a594-662a5d66d0ad" providerId="ADAL" clId="{359FD5A0-C0E1-4F46-AEB0-51555EFEF171}" dt="2025-09-17T07:40:53.333" v="56" actId="962"/>
          <ac:spMkLst>
            <pc:docMk/>
            <pc:sldMk cId="978568624" sldId="2442"/>
            <ac:spMk id="12" creationId="{D5D98676-04BC-6FF4-3151-0BB04A0E33D2}"/>
          </ac:spMkLst>
        </pc:spChg>
        <pc:spChg chg="mod">
          <ac:chgData name="VICTOR JOSE GONZALEZ RODRIGUEZ" userId="3fdd7208-0adc-40d2-a594-662a5d66d0ad" providerId="ADAL" clId="{359FD5A0-C0E1-4F46-AEB0-51555EFEF171}" dt="2025-09-17T07:40:53.795" v="57" actId="962"/>
          <ac:spMkLst>
            <pc:docMk/>
            <pc:sldMk cId="978568624" sldId="2442"/>
            <ac:spMk id="13" creationId="{D5FDB5E8-E585-69BF-D51F-5B913E1D5022}"/>
          </ac:spMkLst>
        </pc:spChg>
        <pc:spChg chg="mod">
          <ac:chgData name="VICTOR JOSE GONZALEZ RODRIGUEZ" userId="3fdd7208-0adc-40d2-a594-662a5d66d0ad" providerId="ADAL" clId="{359FD5A0-C0E1-4F46-AEB0-51555EFEF171}" dt="2025-09-17T07:40:54.597" v="58" actId="962"/>
          <ac:spMkLst>
            <pc:docMk/>
            <pc:sldMk cId="978568624" sldId="2442"/>
            <ac:spMk id="14" creationId="{CFB7C61F-89A5-710F-A7D3-9C6F4F7890DF}"/>
          </ac:spMkLst>
        </pc:spChg>
        <pc:spChg chg="ord">
          <ac:chgData name="VICTOR JOSE GONZALEZ RODRIGUEZ" userId="3fdd7208-0adc-40d2-a594-662a5d66d0ad" providerId="ADAL" clId="{359FD5A0-C0E1-4F46-AEB0-51555EFEF171}" dt="2025-09-17T07:41:01.185" v="59"/>
          <ac:spMkLst>
            <pc:docMk/>
            <pc:sldMk cId="978568624" sldId="2442"/>
            <ac:spMk id="21" creationId="{E45570A7-1C09-ADAA-364F-A79043B83D5F}"/>
          </ac:spMkLst>
        </pc:spChg>
        <pc:spChg chg="mod">
          <ac:chgData name="VICTOR JOSE GONZALEZ RODRIGUEZ" userId="3fdd7208-0adc-40d2-a594-662a5d66d0ad" providerId="ADAL" clId="{359FD5A0-C0E1-4F46-AEB0-51555EFEF171}" dt="2025-09-17T07:41:09.029" v="60" actId="962"/>
          <ac:spMkLst>
            <pc:docMk/>
            <pc:sldMk cId="978568624" sldId="2442"/>
            <ac:spMk id="22" creationId="{C0AA404B-0442-76AC-62A7-5CDA8F984409}"/>
          </ac:spMkLst>
        </pc:spChg>
        <pc:spChg chg="mod">
          <ac:chgData name="VICTOR JOSE GONZALEZ RODRIGUEZ" userId="3fdd7208-0adc-40d2-a594-662a5d66d0ad" providerId="ADAL" clId="{359FD5A0-C0E1-4F46-AEB0-51555EFEF171}" dt="2025-09-17T07:41:09.676" v="61" actId="962"/>
          <ac:spMkLst>
            <pc:docMk/>
            <pc:sldMk cId="978568624" sldId="2442"/>
            <ac:spMk id="23" creationId="{57BCDE6C-4514-EF42-D84F-B4B0B3D59CC5}"/>
          </ac:spMkLst>
        </pc:spChg>
        <pc:spChg chg="mod">
          <ac:chgData name="VICTOR JOSE GONZALEZ RODRIGUEZ" userId="3fdd7208-0adc-40d2-a594-662a5d66d0ad" providerId="ADAL" clId="{359FD5A0-C0E1-4F46-AEB0-51555EFEF171}" dt="2025-09-17T07:41:11.125" v="62" actId="962"/>
          <ac:spMkLst>
            <pc:docMk/>
            <pc:sldMk cId="978568624" sldId="2442"/>
            <ac:spMk id="24" creationId="{166AAEE8-DF0F-CA71-698F-98ECA19F2D32}"/>
          </ac:spMkLst>
        </pc:spChg>
        <pc:spChg chg="mod ord">
          <ac:chgData name="VICTOR JOSE GONZALEZ RODRIGUEZ" userId="3fdd7208-0adc-40d2-a594-662a5d66d0ad" providerId="ADAL" clId="{359FD5A0-C0E1-4F46-AEB0-51555EFEF171}" dt="2025-09-17T07:41:30.912" v="68" actId="13244"/>
          <ac:spMkLst>
            <pc:docMk/>
            <pc:sldMk cId="978568624" sldId="2442"/>
            <ac:spMk id="25" creationId="{66B9A4D9-5F96-2AE0-3955-51FCD74916B2}"/>
          </ac:spMkLst>
        </pc:spChg>
        <pc:spChg chg="mod">
          <ac:chgData name="VICTOR JOSE GONZALEZ RODRIGUEZ" userId="3fdd7208-0adc-40d2-a594-662a5d66d0ad" providerId="ADAL" clId="{359FD5A0-C0E1-4F46-AEB0-51555EFEF171}" dt="2025-09-17T07:40:46.989" v="52" actId="962"/>
          <ac:spMkLst>
            <pc:docMk/>
            <pc:sldMk cId="978568624" sldId="2442"/>
            <ac:spMk id="26" creationId="{9A5E7819-BED8-3BCB-1BC0-66518B383477}"/>
          </ac:spMkLst>
        </pc:spChg>
        <pc:picChg chg="mod ord">
          <ac:chgData name="VICTOR JOSE GONZALEZ RODRIGUEZ" userId="3fdd7208-0adc-40d2-a594-662a5d66d0ad" providerId="ADAL" clId="{359FD5A0-C0E1-4F46-AEB0-51555EFEF171}" dt="2025-09-17T07:41:26.104" v="65" actId="962"/>
          <ac:picMkLst>
            <pc:docMk/>
            <pc:sldMk cId="978568624" sldId="2442"/>
            <ac:picMk id="28" creationId="{C823EEB6-8B66-4883-A7FF-E45553CB3AD1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7:43:17.150" v="94" actId="962"/>
        <pc:sldMkLst>
          <pc:docMk/>
          <pc:sldMk cId="441399147" sldId="2443"/>
        </pc:sldMkLst>
        <pc:spChg chg="mod">
          <ac:chgData name="VICTOR JOSE GONZALEZ RODRIGUEZ" userId="3fdd7208-0adc-40d2-a594-662a5d66d0ad" providerId="ADAL" clId="{359FD5A0-C0E1-4F46-AEB0-51555EFEF171}" dt="2025-09-17T07:41:38.221" v="70" actId="962"/>
          <ac:spMkLst>
            <pc:docMk/>
            <pc:sldMk cId="441399147" sldId="2443"/>
            <ac:spMk id="6" creationId="{E05D0227-8F76-1505-1A7B-698A1E303D2B}"/>
          </ac:spMkLst>
        </pc:spChg>
        <pc:spChg chg="mod">
          <ac:chgData name="VICTOR JOSE GONZALEZ RODRIGUEZ" userId="3fdd7208-0adc-40d2-a594-662a5d66d0ad" providerId="ADAL" clId="{359FD5A0-C0E1-4F46-AEB0-51555EFEF171}" dt="2025-09-17T07:41:38.837" v="71" actId="962"/>
          <ac:spMkLst>
            <pc:docMk/>
            <pc:sldMk cId="441399147" sldId="2443"/>
            <ac:spMk id="7" creationId="{B3B246AA-AA51-3E66-0B9C-BC2402FCEEB7}"/>
          </ac:spMkLst>
        </pc:spChg>
        <pc:spChg chg="mod">
          <ac:chgData name="VICTOR JOSE GONZALEZ RODRIGUEZ" userId="3fdd7208-0adc-40d2-a594-662a5d66d0ad" providerId="ADAL" clId="{359FD5A0-C0E1-4F46-AEB0-51555EFEF171}" dt="2025-09-17T07:41:39.304" v="72" actId="962"/>
          <ac:spMkLst>
            <pc:docMk/>
            <pc:sldMk cId="441399147" sldId="2443"/>
            <ac:spMk id="8" creationId="{3DCD5014-2E68-9068-6C1D-1553A541DE94}"/>
          </ac:spMkLst>
        </pc:spChg>
        <pc:spChg chg="mod">
          <ac:chgData name="VICTOR JOSE GONZALEZ RODRIGUEZ" userId="3fdd7208-0adc-40d2-a594-662a5d66d0ad" providerId="ADAL" clId="{359FD5A0-C0E1-4F46-AEB0-51555EFEF171}" dt="2025-09-17T07:41:43.417" v="73" actId="962"/>
          <ac:spMkLst>
            <pc:docMk/>
            <pc:sldMk cId="441399147" sldId="2443"/>
            <ac:spMk id="10" creationId="{813D1B87-A70B-E6ED-165A-8A84AA9E18E4}"/>
          </ac:spMkLst>
        </pc:spChg>
        <pc:spChg chg="mod">
          <ac:chgData name="VICTOR JOSE GONZALEZ RODRIGUEZ" userId="3fdd7208-0adc-40d2-a594-662a5d66d0ad" providerId="ADAL" clId="{359FD5A0-C0E1-4F46-AEB0-51555EFEF171}" dt="2025-09-17T07:41:44.182" v="74" actId="962"/>
          <ac:spMkLst>
            <pc:docMk/>
            <pc:sldMk cId="441399147" sldId="2443"/>
            <ac:spMk id="11" creationId="{1EA1FDEF-058C-E665-CE25-DE64AEB28D1D}"/>
          </ac:spMkLst>
        </pc:spChg>
        <pc:spChg chg="mod">
          <ac:chgData name="VICTOR JOSE GONZALEZ RODRIGUEZ" userId="3fdd7208-0adc-40d2-a594-662a5d66d0ad" providerId="ADAL" clId="{359FD5A0-C0E1-4F46-AEB0-51555EFEF171}" dt="2025-09-17T07:41:44.664" v="75" actId="962"/>
          <ac:spMkLst>
            <pc:docMk/>
            <pc:sldMk cId="441399147" sldId="2443"/>
            <ac:spMk id="12" creationId="{A9D22959-4AAE-38B7-179A-2A3F8485055C}"/>
          </ac:spMkLst>
        </pc:spChg>
        <pc:spChg chg="mod">
          <ac:chgData name="VICTOR JOSE GONZALEZ RODRIGUEZ" userId="3fdd7208-0adc-40d2-a594-662a5d66d0ad" providerId="ADAL" clId="{359FD5A0-C0E1-4F46-AEB0-51555EFEF171}" dt="2025-09-17T07:41:56.037" v="77" actId="962"/>
          <ac:spMkLst>
            <pc:docMk/>
            <pc:sldMk cId="441399147" sldId="2443"/>
            <ac:spMk id="19" creationId="{C563090A-3419-B89A-8D6D-E1980AFEACC8}"/>
          </ac:spMkLst>
        </pc:spChg>
        <pc:spChg chg="ord">
          <ac:chgData name="VICTOR JOSE GONZALEZ RODRIGUEZ" userId="3fdd7208-0adc-40d2-a594-662a5d66d0ad" providerId="ADAL" clId="{359FD5A0-C0E1-4F46-AEB0-51555EFEF171}" dt="2025-09-17T07:41:58.310" v="78" actId="13244"/>
          <ac:spMkLst>
            <pc:docMk/>
            <pc:sldMk cId="441399147" sldId="2443"/>
            <ac:spMk id="20" creationId="{29EE0128-359A-C520-6E99-6FDA0DAA3E89}"/>
          </ac:spMkLst>
        </pc:spChg>
        <pc:spChg chg="mod">
          <ac:chgData name="VICTOR JOSE GONZALEZ RODRIGUEZ" userId="3fdd7208-0adc-40d2-a594-662a5d66d0ad" providerId="ADAL" clId="{359FD5A0-C0E1-4F46-AEB0-51555EFEF171}" dt="2025-09-17T07:42:06.909" v="79" actId="962"/>
          <ac:spMkLst>
            <pc:docMk/>
            <pc:sldMk cId="441399147" sldId="2443"/>
            <ac:spMk id="21" creationId="{30D53FB4-4B02-F045-5B67-0204ED6CDAAE}"/>
          </ac:spMkLst>
        </pc:spChg>
        <pc:spChg chg="mod">
          <ac:chgData name="VICTOR JOSE GONZALEZ RODRIGUEZ" userId="3fdd7208-0adc-40d2-a594-662a5d66d0ad" providerId="ADAL" clId="{359FD5A0-C0E1-4F46-AEB0-51555EFEF171}" dt="2025-09-17T07:42:08.197" v="80" actId="962"/>
          <ac:spMkLst>
            <pc:docMk/>
            <pc:sldMk cId="441399147" sldId="2443"/>
            <ac:spMk id="22" creationId="{809BAB20-2C30-04F0-3B98-6B79B94D87F7}"/>
          </ac:spMkLst>
        </pc:spChg>
        <pc:spChg chg="mod">
          <ac:chgData name="VICTOR JOSE GONZALEZ RODRIGUEZ" userId="3fdd7208-0adc-40d2-a594-662a5d66d0ad" providerId="ADAL" clId="{359FD5A0-C0E1-4F46-AEB0-51555EFEF171}" dt="2025-09-17T07:41:37.787" v="69" actId="962"/>
          <ac:spMkLst>
            <pc:docMk/>
            <pc:sldMk cId="441399147" sldId="2443"/>
            <ac:spMk id="23" creationId="{C1FFBE89-CE42-B34C-B4B9-715F1377CA86}"/>
          </ac:spMkLst>
        </pc:spChg>
        <pc:spChg chg="mod ord">
          <ac:chgData name="VICTOR JOSE GONZALEZ RODRIGUEZ" userId="3fdd7208-0adc-40d2-a594-662a5d66d0ad" providerId="ADAL" clId="{359FD5A0-C0E1-4F46-AEB0-51555EFEF171}" dt="2025-09-17T07:43:17.150" v="94" actId="962"/>
          <ac:spMkLst>
            <pc:docMk/>
            <pc:sldMk cId="441399147" sldId="2443"/>
            <ac:spMk id="24" creationId="{94BE398C-BBF2-B819-F91F-F98A5449B246}"/>
          </ac:spMkLst>
        </pc:spChg>
        <pc:picChg chg="mod">
          <ac:chgData name="VICTOR JOSE GONZALEZ RODRIGUEZ" userId="3fdd7208-0adc-40d2-a594-662a5d66d0ad" providerId="ADAL" clId="{359FD5A0-C0E1-4F46-AEB0-51555EFEF171}" dt="2025-09-17T07:42:11.640" v="81" actId="962"/>
          <ac:picMkLst>
            <pc:docMk/>
            <pc:sldMk cId="441399147" sldId="2443"/>
            <ac:picMk id="30" creationId="{F6604FF4-E192-52FA-360C-287535A0C696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7:43:29.449" v="98" actId="13244"/>
        <pc:sldMkLst>
          <pc:docMk/>
          <pc:sldMk cId="1269489665" sldId="2444"/>
        </pc:sldMkLst>
        <pc:spChg chg="mod">
          <ac:chgData name="VICTOR JOSE GONZALEZ RODRIGUEZ" userId="3fdd7208-0adc-40d2-a594-662a5d66d0ad" providerId="ADAL" clId="{359FD5A0-C0E1-4F46-AEB0-51555EFEF171}" dt="2025-09-17T07:42:54.595" v="89" actId="962"/>
          <ac:spMkLst>
            <pc:docMk/>
            <pc:sldMk cId="1269489665" sldId="2444"/>
            <ac:spMk id="6" creationId="{436BC198-E668-AB92-D0B6-7AA109FF8212}"/>
          </ac:spMkLst>
        </pc:spChg>
        <pc:spChg chg="mod">
          <ac:chgData name="VICTOR JOSE GONZALEZ RODRIGUEZ" userId="3fdd7208-0adc-40d2-a594-662a5d66d0ad" providerId="ADAL" clId="{359FD5A0-C0E1-4F46-AEB0-51555EFEF171}" dt="2025-09-17T07:42:54.595" v="89" actId="962"/>
          <ac:spMkLst>
            <pc:docMk/>
            <pc:sldMk cId="1269489665" sldId="2444"/>
            <ac:spMk id="7" creationId="{2600DCE0-80E8-637A-C157-FC7ED2C104D5}"/>
          </ac:spMkLst>
        </pc:spChg>
        <pc:spChg chg="mod">
          <ac:chgData name="VICTOR JOSE GONZALEZ RODRIGUEZ" userId="3fdd7208-0adc-40d2-a594-662a5d66d0ad" providerId="ADAL" clId="{359FD5A0-C0E1-4F46-AEB0-51555EFEF171}" dt="2025-09-17T07:43:01.737" v="91" actId="962"/>
          <ac:spMkLst>
            <pc:docMk/>
            <pc:sldMk cId="1269489665" sldId="2444"/>
            <ac:spMk id="8" creationId="{37D47C02-5291-109C-C2E6-722D6CCD0399}"/>
          </ac:spMkLst>
        </pc:spChg>
        <pc:spChg chg="mod">
          <ac:chgData name="VICTOR JOSE GONZALEZ RODRIGUEZ" userId="3fdd7208-0adc-40d2-a594-662a5d66d0ad" providerId="ADAL" clId="{359FD5A0-C0E1-4F46-AEB0-51555EFEF171}" dt="2025-09-17T07:43:01.737" v="91" actId="962"/>
          <ac:spMkLst>
            <pc:docMk/>
            <pc:sldMk cId="1269489665" sldId="2444"/>
            <ac:spMk id="10" creationId="{68330554-17E0-007C-5691-BE0DB03C8E81}"/>
          </ac:spMkLst>
        </pc:spChg>
        <pc:spChg chg="mod">
          <ac:chgData name="VICTOR JOSE GONZALEZ RODRIGUEZ" userId="3fdd7208-0adc-40d2-a594-662a5d66d0ad" providerId="ADAL" clId="{359FD5A0-C0E1-4F46-AEB0-51555EFEF171}" dt="2025-09-17T07:42:54.595" v="89" actId="962"/>
          <ac:spMkLst>
            <pc:docMk/>
            <pc:sldMk cId="1269489665" sldId="2444"/>
            <ac:spMk id="11" creationId="{01D525E4-53B7-2E66-2500-8769784399DB}"/>
          </ac:spMkLst>
        </pc:spChg>
        <pc:spChg chg="mod">
          <ac:chgData name="VICTOR JOSE GONZALEZ RODRIGUEZ" userId="3fdd7208-0adc-40d2-a594-662a5d66d0ad" providerId="ADAL" clId="{359FD5A0-C0E1-4F46-AEB0-51555EFEF171}" dt="2025-09-17T07:42:54.595" v="89" actId="962"/>
          <ac:spMkLst>
            <pc:docMk/>
            <pc:sldMk cId="1269489665" sldId="2444"/>
            <ac:spMk id="12" creationId="{1B9B1E52-1C62-B29C-7212-44018A4C7190}"/>
          </ac:spMkLst>
        </pc:spChg>
        <pc:spChg chg="mod">
          <ac:chgData name="VICTOR JOSE GONZALEZ RODRIGUEZ" userId="3fdd7208-0adc-40d2-a594-662a5d66d0ad" providerId="ADAL" clId="{359FD5A0-C0E1-4F46-AEB0-51555EFEF171}" dt="2025-09-17T07:43:23.952" v="96" actId="962"/>
          <ac:spMkLst>
            <pc:docMk/>
            <pc:sldMk cId="1269489665" sldId="2444"/>
            <ac:spMk id="15" creationId="{35E89FB8-5E43-B9BB-2F73-B590409492DF}"/>
          </ac:spMkLst>
        </pc:spChg>
        <pc:spChg chg="mod">
          <ac:chgData name="VICTOR JOSE GONZALEZ RODRIGUEZ" userId="3fdd7208-0adc-40d2-a594-662a5d66d0ad" providerId="ADAL" clId="{359FD5A0-C0E1-4F46-AEB0-51555EFEF171}" dt="2025-09-17T07:43:27.557" v="97" actId="962"/>
          <ac:spMkLst>
            <pc:docMk/>
            <pc:sldMk cId="1269489665" sldId="2444"/>
            <ac:spMk id="16" creationId="{84193AB5-3215-2623-911D-934AC50C2F8A}"/>
          </ac:spMkLst>
        </pc:spChg>
        <pc:spChg chg="ord">
          <ac:chgData name="VICTOR JOSE GONZALEZ RODRIGUEZ" userId="3fdd7208-0adc-40d2-a594-662a5d66d0ad" providerId="ADAL" clId="{359FD5A0-C0E1-4F46-AEB0-51555EFEF171}" dt="2025-09-17T07:43:29.449" v="98" actId="13244"/>
          <ac:spMkLst>
            <pc:docMk/>
            <pc:sldMk cId="1269489665" sldId="2444"/>
            <ac:spMk id="17" creationId="{173D7826-65CC-860F-A665-D39B5F56F774}"/>
          </ac:spMkLst>
        </pc:spChg>
        <pc:spChg chg="mod">
          <ac:chgData name="VICTOR JOSE GONZALEZ RODRIGUEZ" userId="3fdd7208-0adc-40d2-a594-662a5d66d0ad" providerId="ADAL" clId="{359FD5A0-C0E1-4F46-AEB0-51555EFEF171}" dt="2025-09-17T07:42:54.595" v="89" actId="962"/>
          <ac:spMkLst>
            <pc:docMk/>
            <pc:sldMk cId="1269489665" sldId="2444"/>
            <ac:spMk id="18" creationId="{EDF509BC-9B9A-CBCB-9D29-35B662D1D413}"/>
          </ac:spMkLst>
        </pc:spChg>
        <pc:spChg chg="mod">
          <ac:chgData name="VICTOR JOSE GONZALEZ RODRIGUEZ" userId="3fdd7208-0adc-40d2-a594-662a5d66d0ad" providerId="ADAL" clId="{359FD5A0-C0E1-4F46-AEB0-51555EFEF171}" dt="2025-09-17T07:42:14.448" v="82" actId="962"/>
          <ac:spMkLst>
            <pc:docMk/>
            <pc:sldMk cId="1269489665" sldId="2444"/>
            <ac:spMk id="19" creationId="{A3AE59CB-966C-E8A1-170B-D8B96C555D46}"/>
          </ac:spMkLst>
        </pc:spChg>
        <pc:spChg chg="mod ord">
          <ac:chgData name="VICTOR JOSE GONZALEZ RODRIGUEZ" userId="3fdd7208-0adc-40d2-a594-662a5d66d0ad" providerId="ADAL" clId="{359FD5A0-C0E1-4F46-AEB0-51555EFEF171}" dt="2025-09-17T07:43:19.052" v="95" actId="962"/>
          <ac:spMkLst>
            <pc:docMk/>
            <pc:sldMk cId="1269489665" sldId="2444"/>
            <ac:spMk id="20" creationId="{A146740F-D75C-9429-5F18-E76853E30B59}"/>
          </ac:spMkLst>
        </pc:spChg>
        <pc:picChg chg="mod">
          <ac:chgData name="VICTOR JOSE GONZALEZ RODRIGUEZ" userId="3fdd7208-0adc-40d2-a594-662a5d66d0ad" providerId="ADAL" clId="{359FD5A0-C0E1-4F46-AEB0-51555EFEF171}" dt="2025-09-17T07:42:54.595" v="89" actId="962"/>
          <ac:picMkLst>
            <pc:docMk/>
            <pc:sldMk cId="1269489665" sldId="2444"/>
            <ac:picMk id="27" creationId="{AFE993D7-36DC-10A4-685B-750731A1434C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7:44:06.129" v="114" actId="962"/>
        <pc:sldMkLst>
          <pc:docMk/>
          <pc:sldMk cId="4047430212" sldId="2445"/>
        </pc:sldMkLst>
        <pc:spChg chg="mod">
          <ac:chgData name="VICTOR JOSE GONZALEZ RODRIGUEZ" userId="3fdd7208-0adc-40d2-a594-662a5d66d0ad" providerId="ADAL" clId="{359FD5A0-C0E1-4F46-AEB0-51555EFEF171}" dt="2025-09-17T07:43:32.550" v="100" actId="962"/>
          <ac:spMkLst>
            <pc:docMk/>
            <pc:sldMk cId="4047430212" sldId="2445"/>
            <ac:spMk id="2" creationId="{8AE55434-404C-AB28-034B-D970AC9B9A3A}"/>
          </ac:spMkLst>
        </pc:spChg>
        <pc:spChg chg="mod">
          <ac:chgData name="VICTOR JOSE GONZALEZ RODRIGUEZ" userId="3fdd7208-0adc-40d2-a594-662a5d66d0ad" providerId="ADAL" clId="{359FD5A0-C0E1-4F46-AEB0-51555EFEF171}" dt="2025-09-17T07:43:32.965" v="101" actId="962"/>
          <ac:spMkLst>
            <pc:docMk/>
            <pc:sldMk cId="4047430212" sldId="2445"/>
            <ac:spMk id="3" creationId="{20F506B6-E00C-7B19-86D2-CC9F9363D54E}"/>
          </ac:spMkLst>
        </pc:spChg>
        <pc:spChg chg="mod">
          <ac:chgData name="VICTOR JOSE GONZALEZ RODRIGUEZ" userId="3fdd7208-0adc-40d2-a594-662a5d66d0ad" providerId="ADAL" clId="{359FD5A0-C0E1-4F46-AEB0-51555EFEF171}" dt="2025-09-17T07:43:41.189" v="102" actId="962"/>
          <ac:spMkLst>
            <pc:docMk/>
            <pc:sldMk cId="4047430212" sldId="2445"/>
            <ac:spMk id="4" creationId="{D3D9D3A3-DB2B-BAA2-1A30-5F648E7DC198}"/>
          </ac:spMkLst>
        </pc:spChg>
        <pc:spChg chg="mod ord">
          <ac:chgData name="VICTOR JOSE GONZALEZ RODRIGUEZ" userId="3fdd7208-0adc-40d2-a594-662a5d66d0ad" providerId="ADAL" clId="{359FD5A0-C0E1-4F46-AEB0-51555EFEF171}" dt="2025-09-17T07:44:01.041" v="112" actId="13244"/>
          <ac:spMkLst>
            <pc:docMk/>
            <pc:sldMk cId="4047430212" sldId="2445"/>
            <ac:spMk id="5" creationId="{AAD7B4EF-B781-EE6A-F81C-113FD6CF5548}"/>
          </ac:spMkLst>
        </pc:spChg>
        <pc:spChg chg="mod">
          <ac:chgData name="VICTOR JOSE GONZALEZ RODRIGUEZ" userId="3fdd7208-0adc-40d2-a594-662a5d66d0ad" providerId="ADAL" clId="{359FD5A0-C0E1-4F46-AEB0-51555EFEF171}" dt="2025-09-17T07:43:42.495" v="104" actId="962"/>
          <ac:spMkLst>
            <pc:docMk/>
            <pc:sldMk cId="4047430212" sldId="2445"/>
            <ac:spMk id="6" creationId="{38FD8B20-5A9D-B81F-EF06-2DB339273301}"/>
          </ac:spMkLst>
        </pc:spChg>
        <pc:spChg chg="mod">
          <ac:chgData name="VICTOR JOSE GONZALEZ RODRIGUEZ" userId="3fdd7208-0adc-40d2-a594-662a5d66d0ad" providerId="ADAL" clId="{359FD5A0-C0E1-4F46-AEB0-51555EFEF171}" dt="2025-09-17T07:43:43.237" v="105" actId="962"/>
          <ac:spMkLst>
            <pc:docMk/>
            <pc:sldMk cId="4047430212" sldId="2445"/>
            <ac:spMk id="7" creationId="{F7831C70-542E-A41D-3745-092705F97A84}"/>
          </ac:spMkLst>
        </pc:spChg>
        <pc:spChg chg="mod">
          <ac:chgData name="VICTOR JOSE GONZALEZ RODRIGUEZ" userId="3fdd7208-0adc-40d2-a594-662a5d66d0ad" providerId="ADAL" clId="{359FD5A0-C0E1-4F46-AEB0-51555EFEF171}" dt="2025-09-17T07:43:44.242" v="106" actId="962"/>
          <ac:spMkLst>
            <pc:docMk/>
            <pc:sldMk cId="4047430212" sldId="2445"/>
            <ac:spMk id="8" creationId="{AAB1DE98-8C92-9E31-97F1-829D6F9DCD22}"/>
          </ac:spMkLst>
        </pc:spChg>
        <pc:spChg chg="mod">
          <ac:chgData name="VICTOR JOSE GONZALEZ RODRIGUEZ" userId="3fdd7208-0adc-40d2-a594-662a5d66d0ad" providerId="ADAL" clId="{359FD5A0-C0E1-4F46-AEB0-51555EFEF171}" dt="2025-09-17T07:43:49.276" v="107" actId="962"/>
          <ac:spMkLst>
            <pc:docMk/>
            <pc:sldMk cId="4047430212" sldId="2445"/>
            <ac:spMk id="10" creationId="{96B6C608-0642-D2A9-1467-CBCC8D2EC0AC}"/>
          </ac:spMkLst>
        </pc:spChg>
        <pc:spChg chg="mod">
          <ac:chgData name="VICTOR JOSE GONZALEZ RODRIGUEZ" userId="3fdd7208-0adc-40d2-a594-662a5d66d0ad" providerId="ADAL" clId="{359FD5A0-C0E1-4F46-AEB0-51555EFEF171}" dt="2025-09-17T07:43:50.140" v="108" actId="962"/>
          <ac:spMkLst>
            <pc:docMk/>
            <pc:sldMk cId="4047430212" sldId="2445"/>
            <ac:spMk id="11" creationId="{18EDC7EA-82CB-C6E7-5882-4CC6B34C15CB}"/>
          </ac:spMkLst>
        </pc:spChg>
        <pc:spChg chg="mod">
          <ac:chgData name="VICTOR JOSE GONZALEZ RODRIGUEZ" userId="3fdd7208-0adc-40d2-a594-662a5d66d0ad" providerId="ADAL" clId="{359FD5A0-C0E1-4F46-AEB0-51555EFEF171}" dt="2025-09-17T07:43:51.083" v="109" actId="962"/>
          <ac:spMkLst>
            <pc:docMk/>
            <pc:sldMk cId="4047430212" sldId="2445"/>
            <ac:spMk id="12" creationId="{698F05C8-3A08-AA32-35A7-2C4885D2113B}"/>
          </ac:spMkLst>
        </pc:spChg>
        <pc:spChg chg="mod">
          <ac:chgData name="VICTOR JOSE GONZALEZ RODRIGUEZ" userId="3fdd7208-0adc-40d2-a594-662a5d66d0ad" providerId="ADAL" clId="{359FD5A0-C0E1-4F46-AEB0-51555EFEF171}" dt="2025-09-17T07:43:32.159" v="99" actId="962"/>
          <ac:spMkLst>
            <pc:docMk/>
            <pc:sldMk cId="4047430212" sldId="2445"/>
            <ac:spMk id="15" creationId="{2C6A6848-3ABA-4EA8-21AB-A9614C9BCCE5}"/>
          </ac:spMkLst>
        </pc:spChg>
        <pc:spChg chg="mod">
          <ac:chgData name="VICTOR JOSE GONZALEZ RODRIGUEZ" userId="3fdd7208-0adc-40d2-a594-662a5d66d0ad" providerId="ADAL" clId="{359FD5A0-C0E1-4F46-AEB0-51555EFEF171}" dt="2025-09-17T07:44:05.596" v="113" actId="962"/>
          <ac:spMkLst>
            <pc:docMk/>
            <pc:sldMk cId="4047430212" sldId="2445"/>
            <ac:spMk id="16" creationId="{2920C571-6497-662D-979D-37D2EC544A32}"/>
          </ac:spMkLst>
        </pc:spChg>
        <pc:picChg chg="mod">
          <ac:chgData name="VICTOR JOSE GONZALEZ RODRIGUEZ" userId="3fdd7208-0adc-40d2-a594-662a5d66d0ad" providerId="ADAL" clId="{359FD5A0-C0E1-4F46-AEB0-51555EFEF171}" dt="2025-09-17T07:44:06.129" v="114" actId="962"/>
          <ac:picMkLst>
            <pc:docMk/>
            <pc:sldMk cId="4047430212" sldId="2445"/>
            <ac:picMk id="22" creationId="{05307D10-BE50-28D8-A09C-620744E0F8C8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7:44:33.969" v="126" actId="962"/>
        <pc:sldMkLst>
          <pc:docMk/>
          <pc:sldMk cId="2750581561" sldId="2446"/>
        </pc:sldMkLst>
        <pc:spChg chg="mod">
          <ac:chgData name="VICTOR JOSE GONZALEZ RODRIGUEZ" userId="3fdd7208-0adc-40d2-a594-662a5d66d0ad" providerId="ADAL" clId="{359FD5A0-C0E1-4F46-AEB0-51555EFEF171}" dt="2025-09-17T07:44:10.634" v="115" actId="962"/>
          <ac:spMkLst>
            <pc:docMk/>
            <pc:sldMk cId="2750581561" sldId="2446"/>
            <ac:spMk id="2" creationId="{EB915A50-A24E-4347-410C-584BEBC73D95}"/>
          </ac:spMkLst>
        </pc:spChg>
        <pc:spChg chg="mod">
          <ac:chgData name="VICTOR JOSE GONZALEZ RODRIGUEZ" userId="3fdd7208-0adc-40d2-a594-662a5d66d0ad" providerId="ADAL" clId="{359FD5A0-C0E1-4F46-AEB0-51555EFEF171}" dt="2025-09-17T07:44:11.114" v="116" actId="962"/>
          <ac:spMkLst>
            <pc:docMk/>
            <pc:sldMk cId="2750581561" sldId="2446"/>
            <ac:spMk id="3" creationId="{57D29EE6-550E-ECC6-AF5E-3C393D59621D}"/>
          </ac:spMkLst>
        </pc:spChg>
        <pc:spChg chg="mod">
          <ac:chgData name="VICTOR JOSE GONZALEZ RODRIGUEZ" userId="3fdd7208-0adc-40d2-a594-662a5d66d0ad" providerId="ADAL" clId="{359FD5A0-C0E1-4F46-AEB0-51555EFEF171}" dt="2025-09-17T07:44:12.355" v="117" actId="962"/>
          <ac:spMkLst>
            <pc:docMk/>
            <pc:sldMk cId="2750581561" sldId="2446"/>
            <ac:spMk id="4" creationId="{C89D2492-EAA6-3DE8-B75E-4F84F6DBAF8C}"/>
          </ac:spMkLst>
        </pc:spChg>
        <pc:spChg chg="mod">
          <ac:chgData name="VICTOR JOSE GONZALEZ RODRIGUEZ" userId="3fdd7208-0adc-40d2-a594-662a5d66d0ad" providerId="ADAL" clId="{359FD5A0-C0E1-4F46-AEB0-51555EFEF171}" dt="2025-09-17T07:44:13.215" v="118" actId="962"/>
          <ac:spMkLst>
            <pc:docMk/>
            <pc:sldMk cId="2750581561" sldId="2446"/>
            <ac:spMk id="5" creationId="{D4A2A9C8-AEE4-F673-401F-4A59A18FC399}"/>
          </ac:spMkLst>
        </pc:spChg>
        <pc:spChg chg="mod">
          <ac:chgData name="VICTOR JOSE GONZALEZ RODRIGUEZ" userId="3fdd7208-0adc-40d2-a594-662a5d66d0ad" providerId="ADAL" clId="{359FD5A0-C0E1-4F46-AEB0-51555EFEF171}" dt="2025-09-17T07:44:19.358" v="119" actId="962"/>
          <ac:spMkLst>
            <pc:docMk/>
            <pc:sldMk cId="2750581561" sldId="2446"/>
            <ac:spMk id="7" creationId="{8203AE89-C27F-B589-BF98-962F0705CF96}"/>
          </ac:spMkLst>
        </pc:spChg>
        <pc:spChg chg="mod">
          <ac:chgData name="VICTOR JOSE GONZALEZ RODRIGUEZ" userId="3fdd7208-0adc-40d2-a594-662a5d66d0ad" providerId="ADAL" clId="{359FD5A0-C0E1-4F46-AEB0-51555EFEF171}" dt="2025-09-17T07:44:19.763" v="120" actId="962"/>
          <ac:spMkLst>
            <pc:docMk/>
            <pc:sldMk cId="2750581561" sldId="2446"/>
            <ac:spMk id="8" creationId="{B0387E9D-6B48-30B4-D585-8A33E09A5FD3}"/>
          </ac:spMkLst>
        </pc:spChg>
        <pc:spChg chg="mod">
          <ac:chgData name="VICTOR JOSE GONZALEZ RODRIGUEZ" userId="3fdd7208-0adc-40d2-a594-662a5d66d0ad" providerId="ADAL" clId="{359FD5A0-C0E1-4F46-AEB0-51555EFEF171}" dt="2025-09-17T07:44:20.213" v="121" actId="962"/>
          <ac:spMkLst>
            <pc:docMk/>
            <pc:sldMk cId="2750581561" sldId="2446"/>
            <ac:spMk id="9" creationId="{588761CF-5AD4-9FC0-10C6-239A8EB0B4A2}"/>
          </ac:spMkLst>
        </pc:spChg>
        <pc:spChg chg="mod">
          <ac:chgData name="VICTOR JOSE GONZALEZ RODRIGUEZ" userId="3fdd7208-0adc-40d2-a594-662a5d66d0ad" providerId="ADAL" clId="{359FD5A0-C0E1-4F46-AEB0-51555EFEF171}" dt="2025-09-17T07:44:26.221" v="122" actId="962"/>
          <ac:spMkLst>
            <pc:docMk/>
            <pc:sldMk cId="2750581561" sldId="2446"/>
            <ac:spMk id="11" creationId="{AD14D85B-4FEE-8BFE-39A1-42AC04BDCA80}"/>
          </ac:spMkLst>
        </pc:spChg>
        <pc:spChg chg="mod">
          <ac:chgData name="VICTOR JOSE GONZALEZ RODRIGUEZ" userId="3fdd7208-0adc-40d2-a594-662a5d66d0ad" providerId="ADAL" clId="{359FD5A0-C0E1-4F46-AEB0-51555EFEF171}" dt="2025-09-17T07:44:26.991" v="123" actId="962"/>
          <ac:spMkLst>
            <pc:docMk/>
            <pc:sldMk cId="2750581561" sldId="2446"/>
            <ac:spMk id="12" creationId="{A0ED19AE-EC26-E8A9-317E-285D867D5DF2}"/>
          </ac:spMkLst>
        </pc:spChg>
        <pc:spChg chg="mod">
          <ac:chgData name="VICTOR JOSE GONZALEZ RODRIGUEZ" userId="3fdd7208-0adc-40d2-a594-662a5d66d0ad" providerId="ADAL" clId="{359FD5A0-C0E1-4F46-AEB0-51555EFEF171}" dt="2025-09-17T07:44:27.598" v="124" actId="962"/>
          <ac:spMkLst>
            <pc:docMk/>
            <pc:sldMk cId="2750581561" sldId="2446"/>
            <ac:spMk id="13" creationId="{7C62C4FF-DE1D-0980-F69D-BA2020F255F4}"/>
          </ac:spMkLst>
        </pc:spChg>
        <pc:spChg chg="ord">
          <ac:chgData name="VICTOR JOSE GONZALEZ RODRIGUEZ" userId="3fdd7208-0adc-40d2-a594-662a5d66d0ad" providerId="ADAL" clId="{359FD5A0-C0E1-4F46-AEB0-51555EFEF171}" dt="2025-09-17T07:44:31.816" v="125" actId="13244"/>
          <ac:spMkLst>
            <pc:docMk/>
            <pc:sldMk cId="2750581561" sldId="2446"/>
            <ac:spMk id="15" creationId="{28533CA0-C5C2-EA52-3306-FEB533C4820C}"/>
          </ac:spMkLst>
        </pc:spChg>
        <pc:picChg chg="mod">
          <ac:chgData name="VICTOR JOSE GONZALEZ RODRIGUEZ" userId="3fdd7208-0adc-40d2-a594-662a5d66d0ad" providerId="ADAL" clId="{359FD5A0-C0E1-4F46-AEB0-51555EFEF171}" dt="2025-09-17T07:44:33.969" v="126" actId="962"/>
          <ac:picMkLst>
            <pc:docMk/>
            <pc:sldMk cId="2750581561" sldId="2446"/>
            <ac:picMk id="20" creationId="{3A21C2F0-4318-0E5D-9F50-83FD70B2D339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7:45:14.891" v="153" actId="962"/>
        <pc:sldMkLst>
          <pc:docMk/>
          <pc:sldMk cId="2570029687" sldId="2447"/>
        </pc:sldMkLst>
        <pc:spChg chg="mod">
          <ac:chgData name="VICTOR JOSE GONZALEZ RODRIGUEZ" userId="3fdd7208-0adc-40d2-a594-662a5d66d0ad" providerId="ADAL" clId="{359FD5A0-C0E1-4F46-AEB0-51555EFEF171}" dt="2025-09-17T07:44:58.194" v="139" actId="962"/>
          <ac:spMkLst>
            <pc:docMk/>
            <pc:sldMk cId="2570029687" sldId="2447"/>
            <ac:spMk id="2" creationId="{DA45D93B-B449-D2B9-93E8-B2C0DB745F40}"/>
          </ac:spMkLst>
        </pc:spChg>
        <pc:spChg chg="mod">
          <ac:chgData name="VICTOR JOSE GONZALEZ RODRIGUEZ" userId="3fdd7208-0adc-40d2-a594-662a5d66d0ad" providerId="ADAL" clId="{359FD5A0-C0E1-4F46-AEB0-51555EFEF171}" dt="2025-09-17T07:44:58.651" v="140" actId="962"/>
          <ac:spMkLst>
            <pc:docMk/>
            <pc:sldMk cId="2570029687" sldId="2447"/>
            <ac:spMk id="3" creationId="{2EF14209-49DF-CB59-92B7-0AB9A8CC39EF}"/>
          </ac:spMkLst>
        </pc:spChg>
        <pc:spChg chg="mod">
          <ac:chgData name="VICTOR JOSE GONZALEZ RODRIGUEZ" userId="3fdd7208-0adc-40d2-a594-662a5d66d0ad" providerId="ADAL" clId="{359FD5A0-C0E1-4F46-AEB0-51555EFEF171}" dt="2025-09-17T07:44:59.092" v="141" actId="962"/>
          <ac:spMkLst>
            <pc:docMk/>
            <pc:sldMk cId="2570029687" sldId="2447"/>
            <ac:spMk id="4" creationId="{1B8B6B82-8851-6A82-868B-6D0F33F7EA4D}"/>
          </ac:spMkLst>
        </pc:spChg>
        <pc:spChg chg="mod">
          <ac:chgData name="VICTOR JOSE GONZALEZ RODRIGUEZ" userId="3fdd7208-0adc-40d2-a594-662a5d66d0ad" providerId="ADAL" clId="{359FD5A0-C0E1-4F46-AEB0-51555EFEF171}" dt="2025-09-17T07:44:59.572" v="142" actId="962"/>
          <ac:spMkLst>
            <pc:docMk/>
            <pc:sldMk cId="2570029687" sldId="2447"/>
            <ac:spMk id="5" creationId="{701CA48F-4E7C-DF61-EED3-50CA4BEC300A}"/>
          </ac:spMkLst>
        </pc:spChg>
        <pc:spChg chg="mod">
          <ac:chgData name="VICTOR JOSE GONZALEZ RODRIGUEZ" userId="3fdd7208-0adc-40d2-a594-662a5d66d0ad" providerId="ADAL" clId="{359FD5A0-C0E1-4F46-AEB0-51555EFEF171}" dt="2025-09-17T07:45:03.490" v="145" actId="962"/>
          <ac:spMkLst>
            <pc:docMk/>
            <pc:sldMk cId="2570029687" sldId="2447"/>
            <ac:spMk id="6" creationId="{8958D339-CF48-538E-0DF6-B4FC25953699}"/>
          </ac:spMkLst>
        </pc:spChg>
        <pc:spChg chg="mod">
          <ac:chgData name="VICTOR JOSE GONZALEZ RODRIGUEZ" userId="3fdd7208-0adc-40d2-a594-662a5d66d0ad" providerId="ADAL" clId="{359FD5A0-C0E1-4F46-AEB0-51555EFEF171}" dt="2025-09-17T07:45:03.922" v="146" actId="962"/>
          <ac:spMkLst>
            <pc:docMk/>
            <pc:sldMk cId="2570029687" sldId="2447"/>
            <ac:spMk id="7" creationId="{FF19FADC-2517-6F0C-2CFC-CF6D32E41181}"/>
          </ac:spMkLst>
        </pc:spChg>
        <pc:spChg chg="mod">
          <ac:chgData name="VICTOR JOSE GONZALEZ RODRIGUEZ" userId="3fdd7208-0adc-40d2-a594-662a5d66d0ad" providerId="ADAL" clId="{359FD5A0-C0E1-4F46-AEB0-51555EFEF171}" dt="2025-09-17T07:45:04.318" v="147" actId="962"/>
          <ac:spMkLst>
            <pc:docMk/>
            <pc:sldMk cId="2570029687" sldId="2447"/>
            <ac:spMk id="8" creationId="{CBCBF961-645A-30BF-9AF2-BC2B7F33DA75}"/>
          </ac:spMkLst>
        </pc:spChg>
        <pc:spChg chg="mod">
          <ac:chgData name="VICTOR JOSE GONZALEZ RODRIGUEZ" userId="3fdd7208-0adc-40d2-a594-662a5d66d0ad" providerId="ADAL" clId="{359FD5A0-C0E1-4F46-AEB0-51555EFEF171}" dt="2025-09-17T07:45:04.740" v="148" actId="962"/>
          <ac:spMkLst>
            <pc:docMk/>
            <pc:sldMk cId="2570029687" sldId="2447"/>
            <ac:spMk id="9" creationId="{1365936D-47DC-7D72-792A-823759EA9F7E}"/>
          </ac:spMkLst>
        </pc:spChg>
        <pc:spChg chg="mod">
          <ac:chgData name="VICTOR JOSE GONZALEZ RODRIGUEZ" userId="3fdd7208-0adc-40d2-a594-662a5d66d0ad" providerId="ADAL" clId="{359FD5A0-C0E1-4F46-AEB0-51555EFEF171}" dt="2025-09-17T07:45:07.980" v="149" actId="962"/>
          <ac:spMkLst>
            <pc:docMk/>
            <pc:sldMk cId="2570029687" sldId="2447"/>
            <ac:spMk id="11" creationId="{EC5A4650-AA86-E3F7-E815-1450A7273812}"/>
          </ac:spMkLst>
        </pc:spChg>
        <pc:spChg chg="mod">
          <ac:chgData name="VICTOR JOSE GONZALEZ RODRIGUEZ" userId="3fdd7208-0adc-40d2-a594-662a5d66d0ad" providerId="ADAL" clId="{359FD5A0-C0E1-4F46-AEB0-51555EFEF171}" dt="2025-09-17T07:45:08.356" v="150" actId="962"/>
          <ac:spMkLst>
            <pc:docMk/>
            <pc:sldMk cId="2570029687" sldId="2447"/>
            <ac:spMk id="12" creationId="{EEEFDF71-40F1-0CAC-1336-69EB467AF61E}"/>
          </ac:spMkLst>
        </pc:spChg>
        <pc:spChg chg="mod">
          <ac:chgData name="VICTOR JOSE GONZALEZ RODRIGUEZ" userId="3fdd7208-0adc-40d2-a594-662a5d66d0ad" providerId="ADAL" clId="{359FD5A0-C0E1-4F46-AEB0-51555EFEF171}" dt="2025-09-17T07:45:08.888" v="151" actId="962"/>
          <ac:spMkLst>
            <pc:docMk/>
            <pc:sldMk cId="2570029687" sldId="2447"/>
            <ac:spMk id="13" creationId="{3F63DF92-CAFB-A923-3C57-B940F037D986}"/>
          </ac:spMkLst>
        </pc:spChg>
        <pc:spChg chg="mod">
          <ac:chgData name="VICTOR JOSE GONZALEZ RODRIGUEZ" userId="3fdd7208-0adc-40d2-a594-662a5d66d0ad" providerId="ADAL" clId="{359FD5A0-C0E1-4F46-AEB0-51555EFEF171}" dt="2025-09-17T07:45:14.196" v="152" actId="962"/>
          <ac:spMkLst>
            <pc:docMk/>
            <pc:sldMk cId="2570029687" sldId="2447"/>
            <ac:spMk id="14" creationId="{5D2DDEFA-7FF3-E3AE-9A67-FE0C5E16F1C4}"/>
          </ac:spMkLst>
        </pc:spChg>
        <pc:picChg chg="mod">
          <ac:chgData name="VICTOR JOSE GONZALEZ RODRIGUEZ" userId="3fdd7208-0adc-40d2-a594-662a5d66d0ad" providerId="ADAL" clId="{359FD5A0-C0E1-4F46-AEB0-51555EFEF171}" dt="2025-09-17T07:45:14.891" v="153" actId="962"/>
          <ac:picMkLst>
            <pc:docMk/>
            <pc:sldMk cId="2570029687" sldId="2447"/>
            <ac:picMk id="20" creationId="{F6B37E28-CBD8-4DF7-2362-AAB6A23A144B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7:44:54.283" v="138" actId="962"/>
        <pc:sldMkLst>
          <pc:docMk/>
          <pc:sldMk cId="1720372354" sldId="2448"/>
        </pc:sldMkLst>
        <pc:spChg chg="mod">
          <ac:chgData name="VICTOR JOSE GONZALEZ RODRIGUEZ" userId="3fdd7208-0adc-40d2-a594-662a5d66d0ad" providerId="ADAL" clId="{359FD5A0-C0E1-4F46-AEB0-51555EFEF171}" dt="2025-09-17T07:44:36.170" v="127" actId="962"/>
          <ac:spMkLst>
            <pc:docMk/>
            <pc:sldMk cId="1720372354" sldId="2448"/>
            <ac:spMk id="2" creationId="{E7555429-0CD4-F589-F5EC-C24809037F06}"/>
          </ac:spMkLst>
        </pc:spChg>
        <pc:spChg chg="mod">
          <ac:chgData name="VICTOR JOSE GONZALEZ RODRIGUEZ" userId="3fdd7208-0adc-40d2-a594-662a5d66d0ad" providerId="ADAL" clId="{359FD5A0-C0E1-4F46-AEB0-51555EFEF171}" dt="2025-09-17T07:44:36.572" v="128" actId="962"/>
          <ac:spMkLst>
            <pc:docMk/>
            <pc:sldMk cId="1720372354" sldId="2448"/>
            <ac:spMk id="3" creationId="{8E705DD5-55F8-E0CC-FC39-8C15E40AAB80}"/>
          </ac:spMkLst>
        </pc:spChg>
        <pc:spChg chg="mod">
          <ac:chgData name="VICTOR JOSE GONZALEZ RODRIGUEZ" userId="3fdd7208-0adc-40d2-a594-662a5d66d0ad" providerId="ADAL" clId="{359FD5A0-C0E1-4F46-AEB0-51555EFEF171}" dt="2025-09-17T07:44:36.988" v="129" actId="962"/>
          <ac:spMkLst>
            <pc:docMk/>
            <pc:sldMk cId="1720372354" sldId="2448"/>
            <ac:spMk id="4" creationId="{A300B4D6-82E4-01F5-AC8D-ADC2D5DBDA9B}"/>
          </ac:spMkLst>
        </pc:spChg>
        <pc:spChg chg="mod">
          <ac:chgData name="VICTOR JOSE GONZALEZ RODRIGUEZ" userId="3fdd7208-0adc-40d2-a594-662a5d66d0ad" providerId="ADAL" clId="{359FD5A0-C0E1-4F46-AEB0-51555EFEF171}" dt="2025-09-17T07:44:37.412" v="130" actId="962"/>
          <ac:spMkLst>
            <pc:docMk/>
            <pc:sldMk cId="1720372354" sldId="2448"/>
            <ac:spMk id="5" creationId="{7129E0CB-B681-ED14-E9ED-03FF7D67D7BA}"/>
          </ac:spMkLst>
        </pc:spChg>
        <pc:spChg chg="mod">
          <ac:chgData name="VICTOR JOSE GONZALEZ RODRIGUEZ" userId="3fdd7208-0adc-40d2-a594-662a5d66d0ad" providerId="ADAL" clId="{359FD5A0-C0E1-4F46-AEB0-51555EFEF171}" dt="2025-09-17T07:44:40.621" v="131" actId="962"/>
          <ac:spMkLst>
            <pc:docMk/>
            <pc:sldMk cId="1720372354" sldId="2448"/>
            <ac:spMk id="7" creationId="{7F1F742B-AFEB-9D80-22C7-AF17F836E1A2}"/>
          </ac:spMkLst>
        </pc:spChg>
        <pc:spChg chg="mod">
          <ac:chgData name="VICTOR JOSE GONZALEZ RODRIGUEZ" userId="3fdd7208-0adc-40d2-a594-662a5d66d0ad" providerId="ADAL" clId="{359FD5A0-C0E1-4F46-AEB0-51555EFEF171}" dt="2025-09-17T07:44:41.313" v="132" actId="962"/>
          <ac:spMkLst>
            <pc:docMk/>
            <pc:sldMk cId="1720372354" sldId="2448"/>
            <ac:spMk id="8" creationId="{D06460DE-0D63-1383-6B77-F66DFC208F81}"/>
          </ac:spMkLst>
        </pc:spChg>
        <pc:spChg chg="mod">
          <ac:chgData name="VICTOR JOSE GONZALEZ RODRIGUEZ" userId="3fdd7208-0adc-40d2-a594-662a5d66d0ad" providerId="ADAL" clId="{359FD5A0-C0E1-4F46-AEB0-51555EFEF171}" dt="2025-09-17T07:44:43.507" v="133" actId="962"/>
          <ac:spMkLst>
            <pc:docMk/>
            <pc:sldMk cId="1720372354" sldId="2448"/>
            <ac:spMk id="9" creationId="{B99D1365-EDD2-0530-5D53-1AD0E1682B01}"/>
          </ac:spMkLst>
        </pc:spChg>
        <pc:spChg chg="mod">
          <ac:chgData name="VICTOR JOSE GONZALEZ RODRIGUEZ" userId="3fdd7208-0adc-40d2-a594-662a5d66d0ad" providerId="ADAL" clId="{359FD5A0-C0E1-4F46-AEB0-51555EFEF171}" dt="2025-09-17T07:44:47.803" v="134" actId="962"/>
          <ac:spMkLst>
            <pc:docMk/>
            <pc:sldMk cId="1720372354" sldId="2448"/>
            <ac:spMk id="11" creationId="{21D708B8-D8B6-4CD3-76AE-48F319CC237D}"/>
          </ac:spMkLst>
        </pc:spChg>
        <pc:spChg chg="mod">
          <ac:chgData name="VICTOR JOSE GONZALEZ RODRIGUEZ" userId="3fdd7208-0adc-40d2-a594-662a5d66d0ad" providerId="ADAL" clId="{359FD5A0-C0E1-4F46-AEB0-51555EFEF171}" dt="2025-09-17T07:44:48.260" v="135" actId="962"/>
          <ac:spMkLst>
            <pc:docMk/>
            <pc:sldMk cId="1720372354" sldId="2448"/>
            <ac:spMk id="12" creationId="{0B74BD0F-F2F9-01DC-86FA-721F6BB2717E}"/>
          </ac:spMkLst>
        </pc:spChg>
        <pc:spChg chg="mod">
          <ac:chgData name="VICTOR JOSE GONZALEZ RODRIGUEZ" userId="3fdd7208-0adc-40d2-a594-662a5d66d0ad" providerId="ADAL" clId="{359FD5A0-C0E1-4F46-AEB0-51555EFEF171}" dt="2025-09-17T07:44:49.582" v="136" actId="962"/>
          <ac:spMkLst>
            <pc:docMk/>
            <pc:sldMk cId="1720372354" sldId="2448"/>
            <ac:spMk id="13" creationId="{E0A8F751-1FB6-619A-D3F3-930CAE3D01FD}"/>
          </ac:spMkLst>
        </pc:spChg>
        <pc:spChg chg="mod">
          <ac:chgData name="VICTOR JOSE GONZALEZ RODRIGUEZ" userId="3fdd7208-0adc-40d2-a594-662a5d66d0ad" providerId="ADAL" clId="{359FD5A0-C0E1-4F46-AEB0-51555EFEF171}" dt="2025-09-17T07:44:53.758" v="137" actId="962"/>
          <ac:spMkLst>
            <pc:docMk/>
            <pc:sldMk cId="1720372354" sldId="2448"/>
            <ac:spMk id="14" creationId="{D2EE9DDA-776B-960A-F00C-E72BAEDF7423}"/>
          </ac:spMkLst>
        </pc:spChg>
        <pc:picChg chg="mod">
          <ac:chgData name="VICTOR JOSE GONZALEZ RODRIGUEZ" userId="3fdd7208-0adc-40d2-a594-662a5d66d0ad" providerId="ADAL" clId="{359FD5A0-C0E1-4F46-AEB0-51555EFEF171}" dt="2025-09-17T07:44:54.283" v="138" actId="962"/>
          <ac:picMkLst>
            <pc:docMk/>
            <pc:sldMk cId="1720372354" sldId="2448"/>
            <ac:picMk id="21" creationId="{50CC4AEE-F750-C2E2-320A-4A51EE978A53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7:45:22.076" v="159" actId="962"/>
        <pc:sldMkLst>
          <pc:docMk/>
          <pc:sldMk cId="847100744" sldId="2449"/>
        </pc:sldMkLst>
        <pc:spChg chg="mod">
          <ac:chgData name="VICTOR JOSE GONZALEZ RODRIGUEZ" userId="3fdd7208-0adc-40d2-a594-662a5d66d0ad" providerId="ADAL" clId="{359FD5A0-C0E1-4F46-AEB0-51555EFEF171}" dt="2025-09-17T07:45:17.355" v="154" actId="962"/>
          <ac:spMkLst>
            <pc:docMk/>
            <pc:sldMk cId="847100744" sldId="2449"/>
            <ac:spMk id="3" creationId="{125DB622-BE87-2253-E309-553FB7A35625}"/>
          </ac:spMkLst>
        </pc:spChg>
        <pc:spChg chg="mod">
          <ac:chgData name="VICTOR JOSE GONZALEZ RODRIGUEZ" userId="3fdd7208-0adc-40d2-a594-662a5d66d0ad" providerId="ADAL" clId="{359FD5A0-C0E1-4F46-AEB0-51555EFEF171}" dt="2025-09-17T07:45:17.771" v="155" actId="962"/>
          <ac:spMkLst>
            <pc:docMk/>
            <pc:sldMk cId="847100744" sldId="2449"/>
            <ac:spMk id="4" creationId="{E415131F-7923-5B97-6B33-D19D3AF9BE5B}"/>
          </ac:spMkLst>
        </pc:spChg>
        <pc:spChg chg="mod">
          <ac:chgData name="VICTOR JOSE GONZALEZ RODRIGUEZ" userId="3fdd7208-0adc-40d2-a594-662a5d66d0ad" providerId="ADAL" clId="{359FD5A0-C0E1-4F46-AEB0-51555EFEF171}" dt="2025-09-17T07:45:18.448" v="156" actId="962"/>
          <ac:spMkLst>
            <pc:docMk/>
            <pc:sldMk cId="847100744" sldId="2449"/>
            <ac:spMk id="5" creationId="{D30BB263-44F4-7C2F-2EDB-43CFF1BB63A4}"/>
          </ac:spMkLst>
        </pc:spChg>
        <pc:spChg chg="mod">
          <ac:chgData name="VICTOR JOSE GONZALEZ RODRIGUEZ" userId="3fdd7208-0adc-40d2-a594-662a5d66d0ad" providerId="ADAL" clId="{359FD5A0-C0E1-4F46-AEB0-51555EFEF171}" dt="2025-09-17T07:45:21.068" v="157" actId="962"/>
          <ac:spMkLst>
            <pc:docMk/>
            <pc:sldMk cId="847100744" sldId="2449"/>
            <ac:spMk id="7" creationId="{70F729D3-7FE9-5EB2-825C-621F5924146F}"/>
          </ac:spMkLst>
        </pc:spChg>
        <pc:spChg chg="mod">
          <ac:chgData name="VICTOR JOSE GONZALEZ RODRIGUEZ" userId="3fdd7208-0adc-40d2-a594-662a5d66d0ad" providerId="ADAL" clId="{359FD5A0-C0E1-4F46-AEB0-51555EFEF171}" dt="2025-09-17T07:45:21.572" v="158" actId="962"/>
          <ac:spMkLst>
            <pc:docMk/>
            <pc:sldMk cId="847100744" sldId="2449"/>
            <ac:spMk id="8" creationId="{B302970D-2E63-28AF-6156-1A7DE51C1207}"/>
          </ac:spMkLst>
        </pc:spChg>
        <pc:spChg chg="mod">
          <ac:chgData name="VICTOR JOSE GONZALEZ RODRIGUEZ" userId="3fdd7208-0adc-40d2-a594-662a5d66d0ad" providerId="ADAL" clId="{359FD5A0-C0E1-4F46-AEB0-51555EFEF171}" dt="2025-09-17T07:45:22.076" v="159" actId="962"/>
          <ac:spMkLst>
            <pc:docMk/>
            <pc:sldMk cId="847100744" sldId="2449"/>
            <ac:spMk id="9" creationId="{3E012C6E-CBAC-1209-97B4-12B7CC48B897}"/>
          </ac:spMkLst>
        </pc:spChg>
      </pc:sldChg>
      <pc:sldChg chg="modSp mod">
        <pc:chgData name="VICTOR JOSE GONZALEZ RODRIGUEZ" userId="3fdd7208-0adc-40d2-a594-662a5d66d0ad" providerId="ADAL" clId="{359FD5A0-C0E1-4F46-AEB0-51555EFEF171}" dt="2025-09-17T07:57:43.332" v="161" actId="962"/>
        <pc:sldMkLst>
          <pc:docMk/>
          <pc:sldMk cId="3699101305" sldId="2450"/>
        </pc:sldMkLst>
        <pc:spChg chg="mod">
          <ac:chgData name="VICTOR JOSE GONZALEZ RODRIGUEZ" userId="3fdd7208-0adc-40d2-a594-662a5d66d0ad" providerId="ADAL" clId="{359FD5A0-C0E1-4F46-AEB0-51555EFEF171}" dt="2025-09-17T07:57:41.327" v="160" actId="962"/>
          <ac:spMkLst>
            <pc:docMk/>
            <pc:sldMk cId="3699101305" sldId="2450"/>
            <ac:spMk id="13" creationId="{4A3FE7D6-2668-4468-B863-4B50AD9A7633}"/>
          </ac:spMkLst>
        </pc:spChg>
        <pc:picChg chg="mod">
          <ac:chgData name="VICTOR JOSE GONZALEZ RODRIGUEZ" userId="3fdd7208-0adc-40d2-a594-662a5d66d0ad" providerId="ADAL" clId="{359FD5A0-C0E1-4F46-AEB0-51555EFEF171}" dt="2025-09-17T07:57:43.332" v="161" actId="962"/>
          <ac:picMkLst>
            <pc:docMk/>
            <pc:sldMk cId="3699101305" sldId="2450"/>
            <ac:picMk id="5" creationId="{6EB87910-BD52-7B66-6ECE-FD5AB3648D7D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8:03:06.866" v="171" actId="962"/>
        <pc:sldMkLst>
          <pc:docMk/>
          <pc:sldMk cId="2732330426" sldId="2451"/>
        </pc:sldMkLst>
        <pc:spChg chg="mod">
          <ac:chgData name="VICTOR JOSE GONZALEZ RODRIGUEZ" userId="3fdd7208-0adc-40d2-a594-662a5d66d0ad" providerId="ADAL" clId="{359FD5A0-C0E1-4F46-AEB0-51555EFEF171}" dt="2025-09-17T08:02:58.169" v="168" actId="962"/>
          <ac:spMkLst>
            <pc:docMk/>
            <pc:sldMk cId="2732330426" sldId="2451"/>
            <ac:spMk id="2" creationId="{9776591C-234A-1E53-04FB-64D49A93B43E}"/>
          </ac:spMkLst>
        </pc:spChg>
        <pc:spChg chg="mod">
          <ac:chgData name="VICTOR JOSE GONZALEZ RODRIGUEZ" userId="3fdd7208-0adc-40d2-a594-662a5d66d0ad" providerId="ADAL" clId="{359FD5A0-C0E1-4F46-AEB0-51555EFEF171}" dt="2025-09-17T08:02:21.628" v="163" actId="962"/>
          <ac:spMkLst>
            <pc:docMk/>
            <pc:sldMk cId="2732330426" sldId="2451"/>
            <ac:spMk id="3" creationId="{5984D95C-7DD1-DDE1-356A-294AE751CA1A}"/>
          </ac:spMkLst>
        </pc:spChg>
        <pc:spChg chg="mod">
          <ac:chgData name="VICTOR JOSE GONZALEZ RODRIGUEZ" userId="3fdd7208-0adc-40d2-a594-662a5d66d0ad" providerId="ADAL" clId="{359FD5A0-C0E1-4F46-AEB0-51555EFEF171}" dt="2025-09-17T08:02:22.135" v="164" actId="962"/>
          <ac:spMkLst>
            <pc:docMk/>
            <pc:sldMk cId="2732330426" sldId="2451"/>
            <ac:spMk id="4" creationId="{2383095A-3E74-04F9-FD13-3D18DDA87D6B}"/>
          </ac:spMkLst>
        </pc:spChg>
        <pc:spChg chg="mod">
          <ac:chgData name="VICTOR JOSE GONZALEZ RODRIGUEZ" userId="3fdd7208-0adc-40d2-a594-662a5d66d0ad" providerId="ADAL" clId="{359FD5A0-C0E1-4F46-AEB0-51555EFEF171}" dt="2025-09-17T08:02:23.236" v="165" actId="962"/>
          <ac:spMkLst>
            <pc:docMk/>
            <pc:sldMk cId="2732330426" sldId="2451"/>
            <ac:spMk id="5" creationId="{C2753992-22EE-1C27-5C8B-B192FFB8C0E5}"/>
          </ac:spMkLst>
        </pc:spChg>
        <pc:spChg chg="mod">
          <ac:chgData name="VICTOR JOSE GONZALEZ RODRIGUEZ" userId="3fdd7208-0adc-40d2-a594-662a5d66d0ad" providerId="ADAL" clId="{359FD5A0-C0E1-4F46-AEB0-51555EFEF171}" dt="2025-09-17T08:03:06.866" v="171" actId="962"/>
          <ac:spMkLst>
            <pc:docMk/>
            <pc:sldMk cId="2732330426" sldId="2451"/>
            <ac:spMk id="7" creationId="{8E16B8BC-ED30-B8CC-2276-22EB85DDAE6C}"/>
          </ac:spMkLst>
        </pc:spChg>
        <pc:spChg chg="mod">
          <ac:chgData name="VICTOR JOSE GONZALEZ RODRIGUEZ" userId="3fdd7208-0adc-40d2-a594-662a5d66d0ad" providerId="ADAL" clId="{359FD5A0-C0E1-4F46-AEB0-51555EFEF171}" dt="2025-09-17T08:02:54.599" v="166" actId="962"/>
          <ac:spMkLst>
            <pc:docMk/>
            <pc:sldMk cId="2732330426" sldId="2451"/>
            <ac:spMk id="8" creationId="{60CE0CF8-D3D8-9036-C13A-797C40CF5A34}"/>
          </ac:spMkLst>
        </pc:spChg>
        <pc:spChg chg="mod">
          <ac:chgData name="VICTOR JOSE GONZALEZ RODRIGUEZ" userId="3fdd7208-0adc-40d2-a594-662a5d66d0ad" providerId="ADAL" clId="{359FD5A0-C0E1-4F46-AEB0-51555EFEF171}" dt="2025-09-17T08:02:55.230" v="167" actId="962"/>
          <ac:spMkLst>
            <pc:docMk/>
            <pc:sldMk cId="2732330426" sldId="2451"/>
            <ac:spMk id="9" creationId="{604311A7-F790-A3C3-15A6-DC13C9C59FF2}"/>
          </ac:spMkLst>
        </pc:spChg>
        <pc:spChg chg="mod">
          <ac:chgData name="VICTOR JOSE GONZALEZ RODRIGUEZ" userId="3fdd7208-0adc-40d2-a594-662a5d66d0ad" providerId="ADAL" clId="{359FD5A0-C0E1-4F46-AEB0-51555EFEF171}" dt="2025-09-17T08:03:02.103" v="169" actId="962"/>
          <ac:spMkLst>
            <pc:docMk/>
            <pc:sldMk cId="2732330426" sldId="2451"/>
            <ac:spMk id="12" creationId="{6BDF03A6-AA16-E14B-2C6D-D7DD3C61727B}"/>
          </ac:spMkLst>
        </pc:spChg>
        <pc:spChg chg="mod">
          <ac:chgData name="VICTOR JOSE GONZALEZ RODRIGUEZ" userId="3fdd7208-0adc-40d2-a594-662a5d66d0ad" providerId="ADAL" clId="{359FD5A0-C0E1-4F46-AEB0-51555EFEF171}" dt="2025-09-17T08:03:03.268" v="170" actId="962"/>
          <ac:spMkLst>
            <pc:docMk/>
            <pc:sldMk cId="2732330426" sldId="2451"/>
            <ac:spMk id="13" creationId="{CE00B2D9-9BD4-DF5D-7DF8-8F400760DCFE}"/>
          </ac:spMkLst>
        </pc:spChg>
        <pc:spChg chg="mod">
          <ac:chgData name="VICTOR JOSE GONZALEZ RODRIGUEZ" userId="3fdd7208-0adc-40d2-a594-662a5d66d0ad" providerId="ADAL" clId="{359FD5A0-C0E1-4F46-AEB0-51555EFEF171}" dt="2025-09-17T08:02:21.156" v="162" actId="962"/>
          <ac:spMkLst>
            <pc:docMk/>
            <pc:sldMk cId="2732330426" sldId="2451"/>
            <ac:spMk id="18" creationId="{68B7D65C-1A40-69F3-BB9F-CC5FF5ACA598}"/>
          </ac:spMkLst>
        </pc:spChg>
      </pc:sldChg>
      <pc:sldChg chg="modSp mod">
        <pc:chgData name="VICTOR JOSE GONZALEZ RODRIGUEZ" userId="3fdd7208-0adc-40d2-a594-662a5d66d0ad" providerId="ADAL" clId="{359FD5A0-C0E1-4F46-AEB0-51555EFEF171}" dt="2025-09-17T08:03:39.310" v="186" actId="962"/>
        <pc:sldMkLst>
          <pc:docMk/>
          <pc:sldMk cId="729933685" sldId="2452"/>
        </pc:sldMkLst>
        <pc:spChg chg="mod">
          <ac:chgData name="VICTOR JOSE GONZALEZ RODRIGUEZ" userId="3fdd7208-0adc-40d2-a594-662a5d66d0ad" providerId="ADAL" clId="{359FD5A0-C0E1-4F46-AEB0-51555EFEF171}" dt="2025-09-17T08:03:08.945" v="172" actId="962"/>
          <ac:spMkLst>
            <pc:docMk/>
            <pc:sldMk cId="729933685" sldId="2452"/>
            <ac:spMk id="2" creationId="{77C47CB9-FBD9-B8CE-AD00-6633D179D007}"/>
          </ac:spMkLst>
        </pc:spChg>
        <pc:spChg chg="mod">
          <ac:chgData name="VICTOR JOSE GONZALEZ RODRIGUEZ" userId="3fdd7208-0adc-40d2-a594-662a5d66d0ad" providerId="ADAL" clId="{359FD5A0-C0E1-4F46-AEB0-51555EFEF171}" dt="2025-09-17T08:03:09.449" v="173" actId="962"/>
          <ac:spMkLst>
            <pc:docMk/>
            <pc:sldMk cId="729933685" sldId="2452"/>
            <ac:spMk id="3" creationId="{47F6E62E-4E45-243F-5228-3AFC93CCB2E3}"/>
          </ac:spMkLst>
        </pc:spChg>
        <pc:spChg chg="mod">
          <ac:chgData name="VICTOR JOSE GONZALEZ RODRIGUEZ" userId="3fdd7208-0adc-40d2-a594-662a5d66d0ad" providerId="ADAL" clId="{359FD5A0-C0E1-4F46-AEB0-51555EFEF171}" dt="2025-09-17T08:03:10.015" v="174" actId="962"/>
          <ac:spMkLst>
            <pc:docMk/>
            <pc:sldMk cId="729933685" sldId="2452"/>
            <ac:spMk id="4" creationId="{7CF7FB2E-220C-2852-3A18-98F27B0F75EB}"/>
          </ac:spMkLst>
        </pc:spChg>
        <pc:spChg chg="mod">
          <ac:chgData name="VICTOR JOSE GONZALEZ RODRIGUEZ" userId="3fdd7208-0adc-40d2-a594-662a5d66d0ad" providerId="ADAL" clId="{359FD5A0-C0E1-4F46-AEB0-51555EFEF171}" dt="2025-09-17T08:03:11.716" v="175" actId="962"/>
          <ac:spMkLst>
            <pc:docMk/>
            <pc:sldMk cId="729933685" sldId="2452"/>
            <ac:spMk id="5" creationId="{96079192-6B44-3D54-83DC-65D34407095A}"/>
          </ac:spMkLst>
        </pc:spChg>
        <pc:spChg chg="mod">
          <ac:chgData name="VICTOR JOSE GONZALEZ RODRIGUEZ" userId="3fdd7208-0adc-40d2-a594-662a5d66d0ad" providerId="ADAL" clId="{359FD5A0-C0E1-4F46-AEB0-51555EFEF171}" dt="2025-09-17T08:03:18.021" v="178" actId="962"/>
          <ac:spMkLst>
            <pc:docMk/>
            <pc:sldMk cId="729933685" sldId="2452"/>
            <ac:spMk id="6" creationId="{BDE007FD-3871-5EE0-4620-FB1121CAF79F}"/>
          </ac:spMkLst>
        </pc:spChg>
        <pc:spChg chg="mod">
          <ac:chgData name="VICTOR JOSE GONZALEZ RODRIGUEZ" userId="3fdd7208-0adc-40d2-a594-662a5d66d0ad" providerId="ADAL" clId="{359FD5A0-C0E1-4F46-AEB0-51555EFEF171}" dt="2025-09-17T08:03:26.541" v="179" actId="962"/>
          <ac:spMkLst>
            <pc:docMk/>
            <pc:sldMk cId="729933685" sldId="2452"/>
            <ac:spMk id="7" creationId="{EE4DBF85-9F1A-54DC-F8FC-A993C30A21DA}"/>
          </ac:spMkLst>
        </pc:spChg>
        <pc:spChg chg="mod">
          <ac:chgData name="VICTOR JOSE GONZALEZ RODRIGUEZ" userId="3fdd7208-0adc-40d2-a594-662a5d66d0ad" providerId="ADAL" clId="{359FD5A0-C0E1-4F46-AEB0-51555EFEF171}" dt="2025-09-17T08:03:27.355" v="180" actId="962"/>
          <ac:spMkLst>
            <pc:docMk/>
            <pc:sldMk cId="729933685" sldId="2452"/>
            <ac:spMk id="8" creationId="{0DD32386-E08B-9786-893A-88D166AE20FF}"/>
          </ac:spMkLst>
        </pc:spChg>
        <pc:spChg chg="mod">
          <ac:chgData name="VICTOR JOSE GONZALEZ RODRIGUEZ" userId="3fdd7208-0adc-40d2-a594-662a5d66d0ad" providerId="ADAL" clId="{359FD5A0-C0E1-4F46-AEB0-51555EFEF171}" dt="2025-09-17T08:03:27.967" v="181" actId="962"/>
          <ac:spMkLst>
            <pc:docMk/>
            <pc:sldMk cId="729933685" sldId="2452"/>
            <ac:spMk id="9" creationId="{F480B5D1-284D-A9AD-EFA3-84613D588752}"/>
          </ac:spMkLst>
        </pc:spChg>
        <pc:spChg chg="mod">
          <ac:chgData name="VICTOR JOSE GONZALEZ RODRIGUEZ" userId="3fdd7208-0adc-40d2-a594-662a5d66d0ad" providerId="ADAL" clId="{359FD5A0-C0E1-4F46-AEB0-51555EFEF171}" dt="2025-09-17T08:03:30.518" v="182" actId="962"/>
          <ac:spMkLst>
            <pc:docMk/>
            <pc:sldMk cId="729933685" sldId="2452"/>
            <ac:spMk id="10" creationId="{CDC76CCE-C71B-BCF0-2000-1EE61CB2ECA5}"/>
          </ac:spMkLst>
        </pc:spChg>
        <pc:spChg chg="mod">
          <ac:chgData name="VICTOR JOSE GONZALEZ RODRIGUEZ" userId="3fdd7208-0adc-40d2-a594-662a5d66d0ad" providerId="ADAL" clId="{359FD5A0-C0E1-4F46-AEB0-51555EFEF171}" dt="2025-09-17T08:03:32.850" v="183" actId="962"/>
          <ac:spMkLst>
            <pc:docMk/>
            <pc:sldMk cId="729933685" sldId="2452"/>
            <ac:spMk id="11" creationId="{26B16078-5318-CDA2-9D1B-6AD93F1BF932}"/>
          </ac:spMkLst>
        </pc:spChg>
        <pc:spChg chg="mod">
          <ac:chgData name="VICTOR JOSE GONZALEZ RODRIGUEZ" userId="3fdd7208-0adc-40d2-a594-662a5d66d0ad" providerId="ADAL" clId="{359FD5A0-C0E1-4F46-AEB0-51555EFEF171}" dt="2025-09-17T08:03:34.935" v="184" actId="962"/>
          <ac:spMkLst>
            <pc:docMk/>
            <pc:sldMk cId="729933685" sldId="2452"/>
            <ac:spMk id="12" creationId="{1431267D-87A8-9993-2AE7-216C0AC769FD}"/>
          </ac:spMkLst>
        </pc:spChg>
        <pc:spChg chg="mod">
          <ac:chgData name="VICTOR JOSE GONZALEZ RODRIGUEZ" userId="3fdd7208-0adc-40d2-a594-662a5d66d0ad" providerId="ADAL" clId="{359FD5A0-C0E1-4F46-AEB0-51555EFEF171}" dt="2025-09-17T08:03:35.768" v="185" actId="962"/>
          <ac:spMkLst>
            <pc:docMk/>
            <pc:sldMk cId="729933685" sldId="2452"/>
            <ac:spMk id="14" creationId="{CF4B7657-5525-7888-9D16-93E5B64D63AC}"/>
          </ac:spMkLst>
        </pc:spChg>
        <pc:spChg chg="mod">
          <ac:chgData name="VICTOR JOSE GONZALEZ RODRIGUEZ" userId="3fdd7208-0adc-40d2-a594-662a5d66d0ad" providerId="ADAL" clId="{359FD5A0-C0E1-4F46-AEB0-51555EFEF171}" dt="2025-09-17T07:08:49.672" v="2" actId="20577"/>
          <ac:spMkLst>
            <pc:docMk/>
            <pc:sldMk cId="729933685" sldId="2452"/>
            <ac:spMk id="15" creationId="{49FB721F-F965-D6AE-2304-C22D1D5060F6}"/>
          </ac:spMkLst>
        </pc:spChg>
        <pc:picChg chg="mod">
          <ac:chgData name="VICTOR JOSE GONZALEZ RODRIGUEZ" userId="3fdd7208-0adc-40d2-a594-662a5d66d0ad" providerId="ADAL" clId="{359FD5A0-C0E1-4F46-AEB0-51555EFEF171}" dt="2025-09-17T08:03:39.310" v="186" actId="962"/>
          <ac:picMkLst>
            <pc:docMk/>
            <pc:sldMk cId="729933685" sldId="2452"/>
            <ac:picMk id="18" creationId="{547B7ADC-1AF7-F388-84E9-DBC57E65CCBB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8:04:43.365" v="237" actId="962"/>
        <pc:sldMkLst>
          <pc:docMk/>
          <pc:sldMk cId="3648191858" sldId="2453"/>
        </pc:sldMkLst>
        <pc:spChg chg="mod">
          <ac:chgData name="VICTOR JOSE GONZALEZ RODRIGUEZ" userId="3fdd7208-0adc-40d2-a594-662a5d66d0ad" providerId="ADAL" clId="{359FD5A0-C0E1-4F46-AEB0-51555EFEF171}" dt="2025-09-17T08:04:35.615" v="225" actId="962"/>
          <ac:spMkLst>
            <pc:docMk/>
            <pc:sldMk cId="3648191858" sldId="2453"/>
            <ac:spMk id="2" creationId="{B0585CB8-E2A5-A64E-1853-050DD27911F7}"/>
          </ac:spMkLst>
        </pc:spChg>
        <pc:spChg chg="mod">
          <ac:chgData name="VICTOR JOSE GONZALEZ RODRIGUEZ" userId="3fdd7208-0adc-40d2-a594-662a5d66d0ad" providerId="ADAL" clId="{359FD5A0-C0E1-4F46-AEB0-51555EFEF171}" dt="2025-09-17T08:04:36.205" v="226" actId="962"/>
          <ac:spMkLst>
            <pc:docMk/>
            <pc:sldMk cId="3648191858" sldId="2453"/>
            <ac:spMk id="3" creationId="{DCC3A43E-FA48-F3C9-8AA4-060E0F45145E}"/>
          </ac:spMkLst>
        </pc:spChg>
        <pc:spChg chg="mod">
          <ac:chgData name="VICTOR JOSE GONZALEZ RODRIGUEZ" userId="3fdd7208-0adc-40d2-a594-662a5d66d0ad" providerId="ADAL" clId="{359FD5A0-C0E1-4F46-AEB0-51555EFEF171}" dt="2025-09-17T08:04:36.680" v="227" actId="962"/>
          <ac:spMkLst>
            <pc:docMk/>
            <pc:sldMk cId="3648191858" sldId="2453"/>
            <ac:spMk id="4" creationId="{1177D570-AB05-642C-6F31-D373BB6F06DE}"/>
          </ac:spMkLst>
        </pc:spChg>
        <pc:spChg chg="mod">
          <ac:chgData name="VICTOR JOSE GONZALEZ RODRIGUEZ" userId="3fdd7208-0adc-40d2-a594-662a5d66d0ad" providerId="ADAL" clId="{359FD5A0-C0E1-4F46-AEB0-51555EFEF171}" dt="2025-09-17T08:04:37.075" v="228" actId="962"/>
          <ac:spMkLst>
            <pc:docMk/>
            <pc:sldMk cId="3648191858" sldId="2453"/>
            <ac:spMk id="5" creationId="{8850D1B6-0B92-C1D0-54E5-7E1026211832}"/>
          </ac:spMkLst>
        </pc:spChg>
        <pc:spChg chg="mod">
          <ac:chgData name="VICTOR JOSE GONZALEZ RODRIGUEZ" userId="3fdd7208-0adc-40d2-a594-662a5d66d0ad" providerId="ADAL" clId="{359FD5A0-C0E1-4F46-AEB0-51555EFEF171}" dt="2025-09-17T08:04:37.497" v="229" actId="962"/>
          <ac:spMkLst>
            <pc:docMk/>
            <pc:sldMk cId="3648191858" sldId="2453"/>
            <ac:spMk id="6" creationId="{FA35B4F0-AA28-BD99-A58A-B08D3B14C46A}"/>
          </ac:spMkLst>
        </pc:spChg>
        <pc:spChg chg="mod">
          <ac:chgData name="VICTOR JOSE GONZALEZ RODRIGUEZ" userId="3fdd7208-0adc-40d2-a594-662a5d66d0ad" providerId="ADAL" clId="{359FD5A0-C0E1-4F46-AEB0-51555EFEF171}" dt="2025-09-17T08:04:37.922" v="230" actId="962"/>
          <ac:spMkLst>
            <pc:docMk/>
            <pc:sldMk cId="3648191858" sldId="2453"/>
            <ac:spMk id="7" creationId="{F648E8ED-3377-CFB7-458E-4A4CA3DC5B6C}"/>
          </ac:spMkLst>
        </pc:spChg>
        <pc:spChg chg="mod">
          <ac:chgData name="VICTOR JOSE GONZALEZ RODRIGUEZ" userId="3fdd7208-0adc-40d2-a594-662a5d66d0ad" providerId="ADAL" clId="{359FD5A0-C0E1-4F46-AEB0-51555EFEF171}" dt="2025-09-17T08:04:38.499" v="231" actId="962"/>
          <ac:spMkLst>
            <pc:docMk/>
            <pc:sldMk cId="3648191858" sldId="2453"/>
            <ac:spMk id="8" creationId="{DDE5551F-7861-B637-37FE-1E4C9F8D2C3A}"/>
          </ac:spMkLst>
        </pc:spChg>
        <pc:spChg chg="mod">
          <ac:chgData name="VICTOR JOSE GONZALEZ RODRIGUEZ" userId="3fdd7208-0adc-40d2-a594-662a5d66d0ad" providerId="ADAL" clId="{359FD5A0-C0E1-4F46-AEB0-51555EFEF171}" dt="2025-09-17T08:04:39.001" v="232" actId="962"/>
          <ac:spMkLst>
            <pc:docMk/>
            <pc:sldMk cId="3648191858" sldId="2453"/>
            <ac:spMk id="9" creationId="{650A8E6B-60CF-7118-36DC-E3F9631737F2}"/>
          </ac:spMkLst>
        </pc:spChg>
        <pc:spChg chg="mod">
          <ac:chgData name="VICTOR JOSE GONZALEZ RODRIGUEZ" userId="3fdd7208-0adc-40d2-a594-662a5d66d0ad" providerId="ADAL" clId="{359FD5A0-C0E1-4F46-AEB0-51555EFEF171}" dt="2025-09-17T08:04:39.650" v="233" actId="962"/>
          <ac:spMkLst>
            <pc:docMk/>
            <pc:sldMk cId="3648191858" sldId="2453"/>
            <ac:spMk id="10" creationId="{A84E5926-F179-4099-D818-F674E3ECB000}"/>
          </ac:spMkLst>
        </pc:spChg>
        <pc:spChg chg="mod">
          <ac:chgData name="VICTOR JOSE GONZALEZ RODRIGUEZ" userId="3fdd7208-0adc-40d2-a594-662a5d66d0ad" providerId="ADAL" clId="{359FD5A0-C0E1-4F46-AEB0-51555EFEF171}" dt="2025-09-17T08:04:40.162" v="234" actId="962"/>
          <ac:spMkLst>
            <pc:docMk/>
            <pc:sldMk cId="3648191858" sldId="2453"/>
            <ac:spMk id="11" creationId="{4883AE88-1879-3188-CFCF-0E0647F20785}"/>
          </ac:spMkLst>
        </pc:spChg>
        <pc:spChg chg="mod">
          <ac:chgData name="VICTOR JOSE GONZALEZ RODRIGUEZ" userId="3fdd7208-0adc-40d2-a594-662a5d66d0ad" providerId="ADAL" clId="{359FD5A0-C0E1-4F46-AEB0-51555EFEF171}" dt="2025-09-17T08:04:40.931" v="235" actId="962"/>
          <ac:spMkLst>
            <pc:docMk/>
            <pc:sldMk cId="3648191858" sldId="2453"/>
            <ac:spMk id="12" creationId="{7612141E-1698-707B-7E4E-81B34F7650AF}"/>
          </ac:spMkLst>
        </pc:spChg>
        <pc:spChg chg="mod">
          <ac:chgData name="VICTOR JOSE GONZALEZ RODRIGUEZ" userId="3fdd7208-0adc-40d2-a594-662a5d66d0ad" providerId="ADAL" clId="{359FD5A0-C0E1-4F46-AEB0-51555EFEF171}" dt="2025-09-17T08:04:42.309" v="236" actId="962"/>
          <ac:spMkLst>
            <pc:docMk/>
            <pc:sldMk cId="3648191858" sldId="2453"/>
            <ac:spMk id="14" creationId="{762E95E2-1542-A513-A83E-236EA39D90DB}"/>
          </ac:spMkLst>
        </pc:spChg>
        <pc:spChg chg="mod">
          <ac:chgData name="VICTOR JOSE GONZALEZ RODRIGUEZ" userId="3fdd7208-0adc-40d2-a594-662a5d66d0ad" providerId="ADAL" clId="{359FD5A0-C0E1-4F46-AEB0-51555EFEF171}" dt="2025-09-17T07:09:46.782" v="10" actId="20577"/>
          <ac:spMkLst>
            <pc:docMk/>
            <pc:sldMk cId="3648191858" sldId="2453"/>
            <ac:spMk id="15" creationId="{152065CA-7200-D94C-B97C-422C3F788E6A}"/>
          </ac:spMkLst>
        </pc:spChg>
        <pc:picChg chg="mod">
          <ac:chgData name="VICTOR JOSE GONZALEZ RODRIGUEZ" userId="3fdd7208-0adc-40d2-a594-662a5d66d0ad" providerId="ADAL" clId="{359FD5A0-C0E1-4F46-AEB0-51555EFEF171}" dt="2025-09-17T08:04:43.365" v="237" actId="962"/>
          <ac:picMkLst>
            <pc:docMk/>
            <pc:sldMk cId="3648191858" sldId="2453"/>
            <ac:picMk id="18" creationId="{FCBFB2F6-934D-CE2D-956D-F49CCAEB993C}"/>
          </ac:picMkLst>
        </pc:picChg>
      </pc:sldChg>
      <pc:sldChg chg="delSp modSp mod">
        <pc:chgData name="VICTOR JOSE GONZALEZ RODRIGUEZ" userId="3fdd7208-0adc-40d2-a594-662a5d66d0ad" providerId="ADAL" clId="{359FD5A0-C0E1-4F46-AEB0-51555EFEF171}" dt="2025-09-17T08:04:23.295" v="211" actId="962"/>
        <pc:sldMkLst>
          <pc:docMk/>
          <pc:sldMk cId="3548299025" sldId="2454"/>
        </pc:sldMkLst>
        <pc:spChg chg="mod">
          <ac:chgData name="VICTOR JOSE GONZALEZ RODRIGUEZ" userId="3fdd7208-0adc-40d2-a594-662a5d66d0ad" providerId="ADAL" clId="{359FD5A0-C0E1-4F46-AEB0-51555EFEF171}" dt="2025-09-17T08:04:10.855" v="200" actId="962"/>
          <ac:spMkLst>
            <pc:docMk/>
            <pc:sldMk cId="3548299025" sldId="2454"/>
            <ac:spMk id="2" creationId="{4B262347-95DB-662A-FC60-49535021FD41}"/>
          </ac:spMkLst>
        </pc:spChg>
        <pc:spChg chg="mod">
          <ac:chgData name="VICTOR JOSE GONZALEZ RODRIGUEZ" userId="3fdd7208-0adc-40d2-a594-662a5d66d0ad" providerId="ADAL" clId="{359FD5A0-C0E1-4F46-AEB0-51555EFEF171}" dt="2025-09-17T08:04:11.370" v="201" actId="962"/>
          <ac:spMkLst>
            <pc:docMk/>
            <pc:sldMk cId="3548299025" sldId="2454"/>
            <ac:spMk id="3" creationId="{3FCA2B6B-A5FE-B4C5-047C-6B77823BDA7A}"/>
          </ac:spMkLst>
        </pc:spChg>
        <pc:spChg chg="mod">
          <ac:chgData name="VICTOR JOSE GONZALEZ RODRIGUEZ" userId="3fdd7208-0adc-40d2-a594-662a5d66d0ad" providerId="ADAL" clId="{359FD5A0-C0E1-4F46-AEB0-51555EFEF171}" dt="2025-09-17T08:04:11.915" v="202" actId="962"/>
          <ac:spMkLst>
            <pc:docMk/>
            <pc:sldMk cId="3548299025" sldId="2454"/>
            <ac:spMk id="4" creationId="{A47B88F2-1A0B-4637-62CF-C67ECCD97638}"/>
          </ac:spMkLst>
        </pc:spChg>
        <pc:spChg chg="mod">
          <ac:chgData name="VICTOR JOSE GONZALEZ RODRIGUEZ" userId="3fdd7208-0adc-40d2-a594-662a5d66d0ad" providerId="ADAL" clId="{359FD5A0-C0E1-4F46-AEB0-51555EFEF171}" dt="2025-09-17T08:04:12.465" v="203" actId="962"/>
          <ac:spMkLst>
            <pc:docMk/>
            <pc:sldMk cId="3548299025" sldId="2454"/>
            <ac:spMk id="5" creationId="{974A5E50-6B73-73C5-24FB-C3104E2CADB3}"/>
          </ac:spMkLst>
        </pc:spChg>
        <pc:spChg chg="mod">
          <ac:chgData name="VICTOR JOSE GONZALEZ RODRIGUEZ" userId="3fdd7208-0adc-40d2-a594-662a5d66d0ad" providerId="ADAL" clId="{359FD5A0-C0E1-4F46-AEB0-51555EFEF171}" dt="2025-09-17T08:04:14.183" v="204" actId="962"/>
          <ac:spMkLst>
            <pc:docMk/>
            <pc:sldMk cId="3548299025" sldId="2454"/>
            <ac:spMk id="6" creationId="{70539A65-2A53-63DF-17BA-BA4D0C8DF0E4}"/>
          </ac:spMkLst>
        </pc:spChg>
        <pc:spChg chg="mod">
          <ac:chgData name="VICTOR JOSE GONZALEZ RODRIGUEZ" userId="3fdd7208-0adc-40d2-a594-662a5d66d0ad" providerId="ADAL" clId="{359FD5A0-C0E1-4F46-AEB0-51555EFEF171}" dt="2025-09-17T08:04:16.071" v="205" actId="962"/>
          <ac:spMkLst>
            <pc:docMk/>
            <pc:sldMk cId="3548299025" sldId="2454"/>
            <ac:spMk id="7" creationId="{E8B4E765-73E6-4175-19E6-93915709B991}"/>
          </ac:spMkLst>
        </pc:spChg>
        <pc:spChg chg="mod">
          <ac:chgData name="VICTOR JOSE GONZALEZ RODRIGUEZ" userId="3fdd7208-0adc-40d2-a594-662a5d66d0ad" providerId="ADAL" clId="{359FD5A0-C0E1-4F46-AEB0-51555EFEF171}" dt="2025-09-17T08:04:17.497" v="206" actId="962"/>
          <ac:spMkLst>
            <pc:docMk/>
            <pc:sldMk cId="3548299025" sldId="2454"/>
            <ac:spMk id="8" creationId="{B755171D-4369-7E6E-3772-60278621EB87}"/>
          </ac:spMkLst>
        </pc:spChg>
        <pc:spChg chg="mod">
          <ac:chgData name="VICTOR JOSE GONZALEZ RODRIGUEZ" userId="3fdd7208-0adc-40d2-a594-662a5d66d0ad" providerId="ADAL" clId="{359FD5A0-C0E1-4F46-AEB0-51555EFEF171}" dt="2025-09-17T08:04:18.001" v="207" actId="962"/>
          <ac:spMkLst>
            <pc:docMk/>
            <pc:sldMk cId="3548299025" sldId="2454"/>
            <ac:spMk id="9" creationId="{3AB034E9-BB5A-757B-4CEC-88BDDB8163CD}"/>
          </ac:spMkLst>
        </pc:spChg>
        <pc:spChg chg="mod">
          <ac:chgData name="VICTOR JOSE GONZALEZ RODRIGUEZ" userId="3fdd7208-0adc-40d2-a594-662a5d66d0ad" providerId="ADAL" clId="{359FD5A0-C0E1-4F46-AEB0-51555EFEF171}" dt="2025-09-17T08:04:20.365" v="208" actId="962"/>
          <ac:spMkLst>
            <pc:docMk/>
            <pc:sldMk cId="3548299025" sldId="2454"/>
            <ac:spMk id="10" creationId="{0B472F0C-FAD3-A720-FCA5-0D38A5D08CAD}"/>
          </ac:spMkLst>
        </pc:spChg>
        <pc:spChg chg="mod">
          <ac:chgData name="VICTOR JOSE GONZALEZ RODRIGUEZ" userId="3fdd7208-0adc-40d2-a594-662a5d66d0ad" providerId="ADAL" clId="{359FD5A0-C0E1-4F46-AEB0-51555EFEF171}" dt="2025-09-17T08:04:21.053" v="209" actId="962"/>
          <ac:spMkLst>
            <pc:docMk/>
            <pc:sldMk cId="3548299025" sldId="2454"/>
            <ac:spMk id="11" creationId="{A055C63B-84A8-B23F-D399-BDD7C5BC1035}"/>
          </ac:spMkLst>
        </pc:spChg>
        <pc:spChg chg="mod">
          <ac:chgData name="VICTOR JOSE GONZALEZ RODRIGUEZ" userId="3fdd7208-0adc-40d2-a594-662a5d66d0ad" providerId="ADAL" clId="{359FD5A0-C0E1-4F46-AEB0-51555EFEF171}" dt="2025-09-17T08:04:22.626" v="210" actId="962"/>
          <ac:spMkLst>
            <pc:docMk/>
            <pc:sldMk cId="3548299025" sldId="2454"/>
            <ac:spMk id="12" creationId="{500C1083-3153-3199-37DB-D1B27D83259B}"/>
          </ac:spMkLst>
        </pc:spChg>
        <pc:spChg chg="mod">
          <ac:chgData name="VICTOR JOSE GONZALEZ RODRIGUEZ" userId="3fdd7208-0adc-40d2-a594-662a5d66d0ad" providerId="ADAL" clId="{359FD5A0-C0E1-4F46-AEB0-51555EFEF171}" dt="2025-09-17T08:04:23.295" v="211" actId="962"/>
          <ac:spMkLst>
            <pc:docMk/>
            <pc:sldMk cId="3548299025" sldId="2454"/>
            <ac:spMk id="14" creationId="{4A963AF0-D9B9-CF97-78E1-CEE463D63B09}"/>
          </ac:spMkLst>
        </pc:spChg>
        <pc:spChg chg="mod">
          <ac:chgData name="VICTOR JOSE GONZALEZ RODRIGUEZ" userId="3fdd7208-0adc-40d2-a594-662a5d66d0ad" providerId="ADAL" clId="{359FD5A0-C0E1-4F46-AEB0-51555EFEF171}" dt="2025-09-17T07:09:08.937" v="4" actId="20577"/>
          <ac:spMkLst>
            <pc:docMk/>
            <pc:sldMk cId="3548299025" sldId="2454"/>
            <ac:spMk id="15" creationId="{549453D9-1B81-6D53-B7C8-E5DFAB181C1E}"/>
          </ac:spMkLst>
        </pc:spChg>
        <pc:spChg chg="del mod">
          <ac:chgData name="VICTOR JOSE GONZALEZ RODRIGUEZ" userId="3fdd7208-0adc-40d2-a594-662a5d66d0ad" providerId="ADAL" clId="{359FD5A0-C0E1-4F46-AEB0-51555EFEF171}" dt="2025-09-17T07:09:24.801" v="7" actId="478"/>
          <ac:spMkLst>
            <pc:docMk/>
            <pc:sldMk cId="3548299025" sldId="2454"/>
            <ac:spMk id="16" creationId="{CD1CB6B9-B3EA-3034-46D0-DE1AD6A0B903}"/>
          </ac:spMkLst>
        </pc:spChg>
      </pc:sldChg>
      <pc:sldChg chg="modSp mod">
        <pc:chgData name="VICTOR JOSE GONZALEZ RODRIGUEZ" userId="3fdd7208-0adc-40d2-a594-662a5d66d0ad" providerId="ADAL" clId="{359FD5A0-C0E1-4F46-AEB0-51555EFEF171}" dt="2025-09-17T08:04:08.286" v="199" actId="962"/>
        <pc:sldMkLst>
          <pc:docMk/>
          <pc:sldMk cId="2385142968" sldId="2455"/>
        </pc:sldMkLst>
        <pc:spChg chg="mod">
          <ac:chgData name="VICTOR JOSE GONZALEZ RODRIGUEZ" userId="3fdd7208-0adc-40d2-a594-662a5d66d0ad" providerId="ADAL" clId="{359FD5A0-C0E1-4F46-AEB0-51555EFEF171}" dt="2025-09-17T08:03:42.126" v="187" actId="962"/>
          <ac:spMkLst>
            <pc:docMk/>
            <pc:sldMk cId="2385142968" sldId="2455"/>
            <ac:spMk id="2" creationId="{D6A1547F-6289-18CC-24CF-6672E2333BFC}"/>
          </ac:spMkLst>
        </pc:spChg>
        <pc:spChg chg="mod">
          <ac:chgData name="VICTOR JOSE GONZALEZ RODRIGUEZ" userId="3fdd7208-0adc-40d2-a594-662a5d66d0ad" providerId="ADAL" clId="{359FD5A0-C0E1-4F46-AEB0-51555EFEF171}" dt="2025-09-17T08:03:42.567" v="188" actId="962"/>
          <ac:spMkLst>
            <pc:docMk/>
            <pc:sldMk cId="2385142968" sldId="2455"/>
            <ac:spMk id="3" creationId="{240CCE30-3972-FA15-2AD3-97FC387DE8B4}"/>
          </ac:spMkLst>
        </pc:spChg>
        <pc:spChg chg="mod">
          <ac:chgData name="VICTOR JOSE GONZALEZ RODRIGUEZ" userId="3fdd7208-0adc-40d2-a594-662a5d66d0ad" providerId="ADAL" clId="{359FD5A0-C0E1-4F46-AEB0-51555EFEF171}" dt="2025-09-17T08:03:43.059" v="189" actId="962"/>
          <ac:spMkLst>
            <pc:docMk/>
            <pc:sldMk cId="2385142968" sldId="2455"/>
            <ac:spMk id="4" creationId="{51FF33ED-5557-8DAA-2328-0B4D113E6FB0}"/>
          </ac:spMkLst>
        </pc:spChg>
        <pc:spChg chg="mod">
          <ac:chgData name="VICTOR JOSE GONZALEZ RODRIGUEZ" userId="3fdd7208-0adc-40d2-a594-662a5d66d0ad" providerId="ADAL" clId="{359FD5A0-C0E1-4F46-AEB0-51555EFEF171}" dt="2025-09-17T08:03:43.622" v="190" actId="962"/>
          <ac:spMkLst>
            <pc:docMk/>
            <pc:sldMk cId="2385142968" sldId="2455"/>
            <ac:spMk id="5" creationId="{70DF9185-A686-3407-A49A-B27AF491533B}"/>
          </ac:spMkLst>
        </pc:spChg>
        <pc:spChg chg="mod">
          <ac:chgData name="VICTOR JOSE GONZALEZ RODRIGUEZ" userId="3fdd7208-0adc-40d2-a594-662a5d66d0ad" providerId="ADAL" clId="{359FD5A0-C0E1-4F46-AEB0-51555EFEF171}" dt="2025-09-17T08:03:45.664" v="191" actId="962"/>
          <ac:spMkLst>
            <pc:docMk/>
            <pc:sldMk cId="2385142968" sldId="2455"/>
            <ac:spMk id="6" creationId="{F8C1E0A6-23C3-AB5C-6128-2FA5740919DB}"/>
          </ac:spMkLst>
        </pc:spChg>
        <pc:spChg chg="mod">
          <ac:chgData name="VICTOR JOSE GONZALEZ RODRIGUEZ" userId="3fdd7208-0adc-40d2-a594-662a5d66d0ad" providerId="ADAL" clId="{359FD5A0-C0E1-4F46-AEB0-51555EFEF171}" dt="2025-09-17T08:03:46.949" v="192" actId="962"/>
          <ac:spMkLst>
            <pc:docMk/>
            <pc:sldMk cId="2385142968" sldId="2455"/>
            <ac:spMk id="7" creationId="{70C25476-A9BE-8E68-013B-04FEBAA1A789}"/>
          </ac:spMkLst>
        </pc:spChg>
        <pc:spChg chg="mod">
          <ac:chgData name="VICTOR JOSE GONZALEZ RODRIGUEZ" userId="3fdd7208-0adc-40d2-a594-662a5d66d0ad" providerId="ADAL" clId="{359FD5A0-C0E1-4F46-AEB0-51555EFEF171}" dt="2025-09-17T08:03:47.783" v="193" actId="962"/>
          <ac:spMkLst>
            <pc:docMk/>
            <pc:sldMk cId="2385142968" sldId="2455"/>
            <ac:spMk id="8" creationId="{F41C6A39-D1E7-9BF4-2B05-6B76D0CBD818}"/>
          </ac:spMkLst>
        </pc:spChg>
        <pc:spChg chg="mod">
          <ac:chgData name="VICTOR JOSE GONZALEZ RODRIGUEZ" userId="3fdd7208-0adc-40d2-a594-662a5d66d0ad" providerId="ADAL" clId="{359FD5A0-C0E1-4F46-AEB0-51555EFEF171}" dt="2025-09-17T08:03:48.389" v="194" actId="962"/>
          <ac:spMkLst>
            <pc:docMk/>
            <pc:sldMk cId="2385142968" sldId="2455"/>
            <ac:spMk id="9" creationId="{CB367D61-DEA3-4189-3A01-E1F1A3944C45}"/>
          </ac:spMkLst>
        </pc:spChg>
        <pc:spChg chg="mod">
          <ac:chgData name="VICTOR JOSE GONZALEZ RODRIGUEZ" userId="3fdd7208-0adc-40d2-a594-662a5d66d0ad" providerId="ADAL" clId="{359FD5A0-C0E1-4F46-AEB0-51555EFEF171}" dt="2025-09-17T08:04:00.901" v="195" actId="962"/>
          <ac:spMkLst>
            <pc:docMk/>
            <pc:sldMk cId="2385142968" sldId="2455"/>
            <ac:spMk id="10" creationId="{C2350A18-B2DD-D4D6-437B-AAB15DE55E37}"/>
          </ac:spMkLst>
        </pc:spChg>
        <pc:spChg chg="mod">
          <ac:chgData name="VICTOR JOSE GONZALEZ RODRIGUEZ" userId="3fdd7208-0adc-40d2-a594-662a5d66d0ad" providerId="ADAL" clId="{359FD5A0-C0E1-4F46-AEB0-51555EFEF171}" dt="2025-09-17T08:04:01.855" v="196" actId="962"/>
          <ac:spMkLst>
            <pc:docMk/>
            <pc:sldMk cId="2385142968" sldId="2455"/>
            <ac:spMk id="11" creationId="{D7477E73-A8CB-CE38-42F9-63681453A5B1}"/>
          </ac:spMkLst>
        </pc:spChg>
        <pc:spChg chg="mod">
          <ac:chgData name="VICTOR JOSE GONZALEZ RODRIGUEZ" userId="3fdd7208-0adc-40d2-a594-662a5d66d0ad" providerId="ADAL" clId="{359FD5A0-C0E1-4F46-AEB0-51555EFEF171}" dt="2025-09-17T08:04:04.368" v="197" actId="962"/>
          <ac:spMkLst>
            <pc:docMk/>
            <pc:sldMk cId="2385142968" sldId="2455"/>
            <ac:spMk id="12" creationId="{C9C34879-8402-02C2-F387-24302538AB06}"/>
          </ac:spMkLst>
        </pc:spChg>
        <pc:spChg chg="mod">
          <ac:chgData name="VICTOR JOSE GONZALEZ RODRIGUEZ" userId="3fdd7208-0adc-40d2-a594-662a5d66d0ad" providerId="ADAL" clId="{359FD5A0-C0E1-4F46-AEB0-51555EFEF171}" dt="2025-09-17T08:04:05.854" v="198" actId="962"/>
          <ac:spMkLst>
            <pc:docMk/>
            <pc:sldMk cId="2385142968" sldId="2455"/>
            <ac:spMk id="14" creationId="{A0FEED03-0F08-69D0-F838-D6C61290832C}"/>
          </ac:spMkLst>
        </pc:spChg>
        <pc:spChg chg="mod">
          <ac:chgData name="VICTOR JOSE GONZALEZ RODRIGUEZ" userId="3fdd7208-0adc-40d2-a594-662a5d66d0ad" providerId="ADAL" clId="{359FD5A0-C0E1-4F46-AEB0-51555EFEF171}" dt="2025-09-17T07:09:02.296" v="3" actId="20577"/>
          <ac:spMkLst>
            <pc:docMk/>
            <pc:sldMk cId="2385142968" sldId="2455"/>
            <ac:spMk id="16" creationId="{58F07536-8D5F-5DEA-B114-8FC94E1BD4E6}"/>
          </ac:spMkLst>
        </pc:spChg>
        <pc:picChg chg="mod">
          <ac:chgData name="VICTOR JOSE GONZALEZ RODRIGUEZ" userId="3fdd7208-0adc-40d2-a594-662a5d66d0ad" providerId="ADAL" clId="{359FD5A0-C0E1-4F46-AEB0-51555EFEF171}" dt="2025-09-17T08:04:08.286" v="199" actId="962"/>
          <ac:picMkLst>
            <pc:docMk/>
            <pc:sldMk cId="2385142968" sldId="2455"/>
            <ac:picMk id="19" creationId="{6516C27E-D7BC-C190-C655-50FAC41CFE3E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8:04:33.875" v="224" actId="962"/>
        <pc:sldMkLst>
          <pc:docMk/>
          <pc:sldMk cId="3202872052" sldId="2456"/>
        </pc:sldMkLst>
        <pc:spChg chg="mod">
          <ac:chgData name="VICTOR JOSE GONZALEZ RODRIGUEZ" userId="3fdd7208-0adc-40d2-a594-662a5d66d0ad" providerId="ADAL" clId="{359FD5A0-C0E1-4F46-AEB0-51555EFEF171}" dt="2025-09-17T08:04:25.237" v="212" actId="962"/>
          <ac:spMkLst>
            <pc:docMk/>
            <pc:sldMk cId="3202872052" sldId="2456"/>
            <ac:spMk id="2" creationId="{5AAC69BB-C7F5-F4B6-39C5-44738F4A11FB}"/>
          </ac:spMkLst>
        </pc:spChg>
        <pc:spChg chg="mod">
          <ac:chgData name="VICTOR JOSE GONZALEZ RODRIGUEZ" userId="3fdd7208-0adc-40d2-a594-662a5d66d0ad" providerId="ADAL" clId="{359FD5A0-C0E1-4F46-AEB0-51555EFEF171}" dt="2025-09-17T08:04:25.943" v="213" actId="962"/>
          <ac:spMkLst>
            <pc:docMk/>
            <pc:sldMk cId="3202872052" sldId="2456"/>
            <ac:spMk id="3" creationId="{2B8E86C4-C747-2EA0-3EBF-6523F5FDFEA3}"/>
          </ac:spMkLst>
        </pc:spChg>
        <pc:spChg chg="mod">
          <ac:chgData name="VICTOR JOSE GONZALEZ RODRIGUEZ" userId="3fdd7208-0adc-40d2-a594-662a5d66d0ad" providerId="ADAL" clId="{359FD5A0-C0E1-4F46-AEB0-51555EFEF171}" dt="2025-09-17T08:04:26.405" v="214" actId="962"/>
          <ac:spMkLst>
            <pc:docMk/>
            <pc:sldMk cId="3202872052" sldId="2456"/>
            <ac:spMk id="4" creationId="{30F2219F-474B-55F1-4AE5-43991B213A83}"/>
          </ac:spMkLst>
        </pc:spChg>
        <pc:spChg chg="mod">
          <ac:chgData name="VICTOR JOSE GONZALEZ RODRIGUEZ" userId="3fdd7208-0adc-40d2-a594-662a5d66d0ad" providerId="ADAL" clId="{359FD5A0-C0E1-4F46-AEB0-51555EFEF171}" dt="2025-09-17T08:04:26.787" v="215" actId="962"/>
          <ac:spMkLst>
            <pc:docMk/>
            <pc:sldMk cId="3202872052" sldId="2456"/>
            <ac:spMk id="5" creationId="{483D53BC-F389-6A86-88DD-4D398E5F1FC0}"/>
          </ac:spMkLst>
        </pc:spChg>
        <pc:spChg chg="mod">
          <ac:chgData name="VICTOR JOSE GONZALEZ RODRIGUEZ" userId="3fdd7208-0adc-40d2-a594-662a5d66d0ad" providerId="ADAL" clId="{359FD5A0-C0E1-4F46-AEB0-51555EFEF171}" dt="2025-09-17T08:04:27.170" v="216" actId="962"/>
          <ac:spMkLst>
            <pc:docMk/>
            <pc:sldMk cId="3202872052" sldId="2456"/>
            <ac:spMk id="6" creationId="{DD3D687D-3644-BDCA-1B1C-67908DF30982}"/>
          </ac:spMkLst>
        </pc:spChg>
        <pc:spChg chg="mod">
          <ac:chgData name="VICTOR JOSE GONZALEZ RODRIGUEZ" userId="3fdd7208-0adc-40d2-a594-662a5d66d0ad" providerId="ADAL" clId="{359FD5A0-C0E1-4F46-AEB0-51555EFEF171}" dt="2025-09-17T08:04:27.665" v="217" actId="962"/>
          <ac:spMkLst>
            <pc:docMk/>
            <pc:sldMk cId="3202872052" sldId="2456"/>
            <ac:spMk id="7" creationId="{FEBA4388-4977-03AB-85DA-A3F16BCF89CD}"/>
          </ac:spMkLst>
        </pc:spChg>
        <pc:spChg chg="mod">
          <ac:chgData name="VICTOR JOSE GONZALEZ RODRIGUEZ" userId="3fdd7208-0adc-40d2-a594-662a5d66d0ad" providerId="ADAL" clId="{359FD5A0-C0E1-4F46-AEB0-51555EFEF171}" dt="2025-09-17T08:04:28.270" v="218" actId="962"/>
          <ac:spMkLst>
            <pc:docMk/>
            <pc:sldMk cId="3202872052" sldId="2456"/>
            <ac:spMk id="8" creationId="{A7D06DB9-5110-4910-F3B4-01A9A82060CF}"/>
          </ac:spMkLst>
        </pc:spChg>
        <pc:spChg chg="mod">
          <ac:chgData name="VICTOR JOSE GONZALEZ RODRIGUEZ" userId="3fdd7208-0adc-40d2-a594-662a5d66d0ad" providerId="ADAL" clId="{359FD5A0-C0E1-4F46-AEB0-51555EFEF171}" dt="2025-09-17T08:04:28.764" v="219" actId="962"/>
          <ac:spMkLst>
            <pc:docMk/>
            <pc:sldMk cId="3202872052" sldId="2456"/>
            <ac:spMk id="9" creationId="{AA984AC5-0BD4-D6DE-7B10-49C00C0A296F}"/>
          </ac:spMkLst>
        </pc:spChg>
        <pc:spChg chg="mod">
          <ac:chgData name="VICTOR JOSE GONZALEZ RODRIGUEZ" userId="3fdd7208-0adc-40d2-a594-662a5d66d0ad" providerId="ADAL" clId="{359FD5A0-C0E1-4F46-AEB0-51555EFEF171}" dt="2025-09-17T08:04:29.245" v="220" actId="962"/>
          <ac:spMkLst>
            <pc:docMk/>
            <pc:sldMk cId="3202872052" sldId="2456"/>
            <ac:spMk id="10" creationId="{71063F44-5E45-A921-3781-C3E3620A2297}"/>
          </ac:spMkLst>
        </pc:spChg>
        <pc:spChg chg="mod">
          <ac:chgData name="VICTOR JOSE GONZALEZ RODRIGUEZ" userId="3fdd7208-0adc-40d2-a594-662a5d66d0ad" providerId="ADAL" clId="{359FD5A0-C0E1-4F46-AEB0-51555EFEF171}" dt="2025-09-17T08:04:29.895" v="221" actId="962"/>
          <ac:spMkLst>
            <pc:docMk/>
            <pc:sldMk cId="3202872052" sldId="2456"/>
            <ac:spMk id="11" creationId="{FD1A5568-4CCD-E44D-9AE2-14C29A5C33E5}"/>
          </ac:spMkLst>
        </pc:spChg>
        <pc:spChg chg="mod">
          <ac:chgData name="VICTOR JOSE GONZALEZ RODRIGUEZ" userId="3fdd7208-0adc-40d2-a594-662a5d66d0ad" providerId="ADAL" clId="{359FD5A0-C0E1-4F46-AEB0-51555EFEF171}" dt="2025-09-17T08:04:31.097" v="222" actId="962"/>
          <ac:spMkLst>
            <pc:docMk/>
            <pc:sldMk cId="3202872052" sldId="2456"/>
            <ac:spMk id="12" creationId="{87698CBC-02A9-0F9C-F190-FC9763E2EC87}"/>
          </ac:spMkLst>
        </pc:spChg>
        <pc:spChg chg="mod">
          <ac:chgData name="VICTOR JOSE GONZALEZ RODRIGUEZ" userId="3fdd7208-0adc-40d2-a594-662a5d66d0ad" providerId="ADAL" clId="{359FD5A0-C0E1-4F46-AEB0-51555EFEF171}" dt="2025-09-17T08:04:32.415" v="223" actId="962"/>
          <ac:spMkLst>
            <pc:docMk/>
            <pc:sldMk cId="3202872052" sldId="2456"/>
            <ac:spMk id="14" creationId="{31C21964-F4D7-B0E5-D95E-3A1BA88C0F2C}"/>
          </ac:spMkLst>
        </pc:spChg>
        <pc:spChg chg="mod">
          <ac:chgData name="VICTOR JOSE GONZALEZ RODRIGUEZ" userId="3fdd7208-0adc-40d2-a594-662a5d66d0ad" providerId="ADAL" clId="{359FD5A0-C0E1-4F46-AEB0-51555EFEF171}" dt="2025-09-17T07:09:20.576" v="6" actId="20577"/>
          <ac:spMkLst>
            <pc:docMk/>
            <pc:sldMk cId="3202872052" sldId="2456"/>
            <ac:spMk id="16" creationId="{0835EB5C-CE42-4059-C7DF-9084AA4C20A6}"/>
          </ac:spMkLst>
        </pc:spChg>
        <pc:picChg chg="mod">
          <ac:chgData name="VICTOR JOSE GONZALEZ RODRIGUEZ" userId="3fdd7208-0adc-40d2-a594-662a5d66d0ad" providerId="ADAL" clId="{359FD5A0-C0E1-4F46-AEB0-51555EFEF171}" dt="2025-09-17T08:04:33.875" v="224" actId="962"/>
          <ac:picMkLst>
            <pc:docMk/>
            <pc:sldMk cId="3202872052" sldId="2456"/>
            <ac:picMk id="18" creationId="{C56DCCC5-5EED-2E2F-A0CB-F45534A9F607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8:04:55.175" v="250" actId="962"/>
        <pc:sldMkLst>
          <pc:docMk/>
          <pc:sldMk cId="288802602" sldId="2457"/>
        </pc:sldMkLst>
        <pc:spChg chg="mod">
          <ac:chgData name="VICTOR JOSE GONZALEZ RODRIGUEZ" userId="3fdd7208-0adc-40d2-a594-662a5d66d0ad" providerId="ADAL" clId="{359FD5A0-C0E1-4F46-AEB0-51555EFEF171}" dt="2025-09-17T08:04:45.595" v="238" actId="962"/>
          <ac:spMkLst>
            <pc:docMk/>
            <pc:sldMk cId="288802602" sldId="2457"/>
            <ac:spMk id="2" creationId="{5B85982B-7C27-F060-11C3-3BA57F05692B}"/>
          </ac:spMkLst>
        </pc:spChg>
        <pc:spChg chg="mod">
          <ac:chgData name="VICTOR JOSE GONZALEZ RODRIGUEZ" userId="3fdd7208-0adc-40d2-a594-662a5d66d0ad" providerId="ADAL" clId="{359FD5A0-C0E1-4F46-AEB0-51555EFEF171}" dt="2025-09-17T08:04:46.241" v="239" actId="962"/>
          <ac:spMkLst>
            <pc:docMk/>
            <pc:sldMk cId="288802602" sldId="2457"/>
            <ac:spMk id="3" creationId="{30CBBEC7-5FF7-8ED3-5B13-3C5C07249C71}"/>
          </ac:spMkLst>
        </pc:spChg>
        <pc:spChg chg="mod">
          <ac:chgData name="VICTOR JOSE GONZALEZ RODRIGUEZ" userId="3fdd7208-0adc-40d2-a594-662a5d66d0ad" providerId="ADAL" clId="{359FD5A0-C0E1-4F46-AEB0-51555EFEF171}" dt="2025-09-17T08:04:46.877" v="240" actId="962"/>
          <ac:spMkLst>
            <pc:docMk/>
            <pc:sldMk cId="288802602" sldId="2457"/>
            <ac:spMk id="4" creationId="{996BCD87-C199-3A76-391B-0D82B8CBF667}"/>
          </ac:spMkLst>
        </pc:spChg>
        <pc:spChg chg="mod">
          <ac:chgData name="VICTOR JOSE GONZALEZ RODRIGUEZ" userId="3fdd7208-0adc-40d2-a594-662a5d66d0ad" providerId="ADAL" clId="{359FD5A0-C0E1-4F46-AEB0-51555EFEF171}" dt="2025-09-17T08:04:48.245" v="241" actId="962"/>
          <ac:spMkLst>
            <pc:docMk/>
            <pc:sldMk cId="288802602" sldId="2457"/>
            <ac:spMk id="5" creationId="{40212C3C-8F93-3497-E607-930E2D7F8233}"/>
          </ac:spMkLst>
        </pc:spChg>
        <pc:spChg chg="mod">
          <ac:chgData name="VICTOR JOSE GONZALEZ RODRIGUEZ" userId="3fdd7208-0adc-40d2-a594-662a5d66d0ad" providerId="ADAL" clId="{359FD5A0-C0E1-4F46-AEB0-51555EFEF171}" dt="2025-09-17T08:04:48.655" v="242" actId="962"/>
          <ac:spMkLst>
            <pc:docMk/>
            <pc:sldMk cId="288802602" sldId="2457"/>
            <ac:spMk id="6" creationId="{331368EF-01F0-52F5-C0BC-626A4DC985F2}"/>
          </ac:spMkLst>
        </pc:spChg>
        <pc:spChg chg="mod">
          <ac:chgData name="VICTOR JOSE GONZALEZ RODRIGUEZ" userId="3fdd7208-0adc-40d2-a594-662a5d66d0ad" providerId="ADAL" clId="{359FD5A0-C0E1-4F46-AEB0-51555EFEF171}" dt="2025-09-17T08:04:49.061" v="243" actId="962"/>
          <ac:spMkLst>
            <pc:docMk/>
            <pc:sldMk cId="288802602" sldId="2457"/>
            <ac:spMk id="7" creationId="{2555EB42-9A30-7E6E-0B55-572F1731E7B0}"/>
          </ac:spMkLst>
        </pc:spChg>
        <pc:spChg chg="mod">
          <ac:chgData name="VICTOR JOSE GONZALEZ RODRIGUEZ" userId="3fdd7208-0adc-40d2-a594-662a5d66d0ad" providerId="ADAL" clId="{359FD5A0-C0E1-4F46-AEB0-51555EFEF171}" dt="2025-09-17T08:04:49.495" v="244" actId="962"/>
          <ac:spMkLst>
            <pc:docMk/>
            <pc:sldMk cId="288802602" sldId="2457"/>
            <ac:spMk id="8" creationId="{D7775B18-F9D7-7341-D099-158F86C2D3E6}"/>
          </ac:spMkLst>
        </pc:spChg>
        <pc:spChg chg="mod">
          <ac:chgData name="VICTOR JOSE GONZALEZ RODRIGUEZ" userId="3fdd7208-0adc-40d2-a594-662a5d66d0ad" providerId="ADAL" clId="{359FD5A0-C0E1-4F46-AEB0-51555EFEF171}" dt="2025-09-17T08:04:49.935" v="245" actId="962"/>
          <ac:spMkLst>
            <pc:docMk/>
            <pc:sldMk cId="288802602" sldId="2457"/>
            <ac:spMk id="9" creationId="{B8D34CF2-6356-63D0-7141-8ED807F0A6C4}"/>
          </ac:spMkLst>
        </pc:spChg>
        <pc:spChg chg="mod">
          <ac:chgData name="VICTOR JOSE GONZALEZ RODRIGUEZ" userId="3fdd7208-0adc-40d2-a594-662a5d66d0ad" providerId="ADAL" clId="{359FD5A0-C0E1-4F46-AEB0-51555EFEF171}" dt="2025-09-17T08:04:50.539" v="246" actId="962"/>
          <ac:spMkLst>
            <pc:docMk/>
            <pc:sldMk cId="288802602" sldId="2457"/>
            <ac:spMk id="10" creationId="{6135E0D3-1C83-F986-3BEB-8140B8992C8D}"/>
          </ac:spMkLst>
        </pc:spChg>
        <pc:spChg chg="mod">
          <ac:chgData name="VICTOR JOSE GONZALEZ RODRIGUEZ" userId="3fdd7208-0adc-40d2-a594-662a5d66d0ad" providerId="ADAL" clId="{359FD5A0-C0E1-4F46-AEB0-51555EFEF171}" dt="2025-09-17T08:04:52.035" v="247" actId="962"/>
          <ac:spMkLst>
            <pc:docMk/>
            <pc:sldMk cId="288802602" sldId="2457"/>
            <ac:spMk id="11" creationId="{51BB8F03-633C-942F-BC5C-9EC6DA1EB397}"/>
          </ac:spMkLst>
        </pc:spChg>
        <pc:spChg chg="mod">
          <ac:chgData name="VICTOR JOSE GONZALEZ RODRIGUEZ" userId="3fdd7208-0adc-40d2-a594-662a5d66d0ad" providerId="ADAL" clId="{359FD5A0-C0E1-4F46-AEB0-51555EFEF171}" dt="2025-09-17T08:04:53.821" v="248" actId="962"/>
          <ac:spMkLst>
            <pc:docMk/>
            <pc:sldMk cId="288802602" sldId="2457"/>
            <ac:spMk id="12" creationId="{F08DCA1A-E96B-551E-8E27-A97817DBA5C7}"/>
          </ac:spMkLst>
        </pc:spChg>
        <pc:spChg chg="mod">
          <ac:chgData name="VICTOR JOSE GONZALEZ RODRIGUEZ" userId="3fdd7208-0adc-40d2-a594-662a5d66d0ad" providerId="ADAL" clId="{359FD5A0-C0E1-4F46-AEB0-51555EFEF171}" dt="2025-09-17T08:04:54.557" v="249" actId="962"/>
          <ac:spMkLst>
            <pc:docMk/>
            <pc:sldMk cId="288802602" sldId="2457"/>
            <ac:spMk id="14" creationId="{3B2D0F88-36EF-A1D1-54ED-BE702B706A18}"/>
          </ac:spMkLst>
        </pc:spChg>
        <pc:spChg chg="mod">
          <ac:chgData name="VICTOR JOSE GONZALEZ RODRIGUEZ" userId="3fdd7208-0adc-40d2-a594-662a5d66d0ad" providerId="ADAL" clId="{359FD5A0-C0E1-4F46-AEB0-51555EFEF171}" dt="2025-09-17T07:09:49.651" v="11" actId="20577"/>
          <ac:spMkLst>
            <pc:docMk/>
            <pc:sldMk cId="288802602" sldId="2457"/>
            <ac:spMk id="16" creationId="{036B0A62-6ADA-5EB7-7BAF-1395133DB5CA}"/>
          </ac:spMkLst>
        </pc:spChg>
        <pc:picChg chg="mod">
          <ac:chgData name="VICTOR JOSE GONZALEZ RODRIGUEZ" userId="3fdd7208-0adc-40d2-a594-662a5d66d0ad" providerId="ADAL" clId="{359FD5A0-C0E1-4F46-AEB0-51555EFEF171}" dt="2025-09-17T08:04:55.175" v="250" actId="962"/>
          <ac:picMkLst>
            <pc:docMk/>
            <pc:sldMk cId="288802602" sldId="2457"/>
            <ac:picMk id="18" creationId="{A2D62D64-9954-C303-4FB7-1C98E06FC25E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8:05:09.346" v="263" actId="962"/>
        <pc:sldMkLst>
          <pc:docMk/>
          <pc:sldMk cId="1037502315" sldId="2458"/>
        </pc:sldMkLst>
        <pc:spChg chg="mod">
          <ac:chgData name="VICTOR JOSE GONZALEZ RODRIGUEZ" userId="3fdd7208-0adc-40d2-a594-662a5d66d0ad" providerId="ADAL" clId="{359FD5A0-C0E1-4F46-AEB0-51555EFEF171}" dt="2025-09-17T08:04:57.868" v="251" actId="962"/>
          <ac:spMkLst>
            <pc:docMk/>
            <pc:sldMk cId="1037502315" sldId="2458"/>
            <ac:spMk id="2" creationId="{00759253-4F4C-D61A-4BEA-D289B1279AD4}"/>
          </ac:spMkLst>
        </pc:spChg>
        <pc:spChg chg="mod">
          <ac:chgData name="VICTOR JOSE GONZALEZ RODRIGUEZ" userId="3fdd7208-0adc-40d2-a594-662a5d66d0ad" providerId="ADAL" clId="{359FD5A0-C0E1-4F46-AEB0-51555EFEF171}" dt="2025-09-17T08:04:58.355" v="252" actId="962"/>
          <ac:spMkLst>
            <pc:docMk/>
            <pc:sldMk cId="1037502315" sldId="2458"/>
            <ac:spMk id="3" creationId="{20EF3E62-FA74-D66B-E3A3-ADDBB5B98C41}"/>
          </ac:spMkLst>
        </pc:spChg>
        <pc:spChg chg="mod">
          <ac:chgData name="VICTOR JOSE GONZALEZ RODRIGUEZ" userId="3fdd7208-0adc-40d2-a594-662a5d66d0ad" providerId="ADAL" clId="{359FD5A0-C0E1-4F46-AEB0-51555EFEF171}" dt="2025-09-17T08:04:58.865" v="253" actId="962"/>
          <ac:spMkLst>
            <pc:docMk/>
            <pc:sldMk cId="1037502315" sldId="2458"/>
            <ac:spMk id="4" creationId="{2E929AEF-3D59-4E82-6169-805E156448A3}"/>
          </ac:spMkLst>
        </pc:spChg>
        <pc:spChg chg="mod">
          <ac:chgData name="VICTOR JOSE GONZALEZ RODRIGUEZ" userId="3fdd7208-0adc-40d2-a594-662a5d66d0ad" providerId="ADAL" clId="{359FD5A0-C0E1-4F46-AEB0-51555EFEF171}" dt="2025-09-17T08:04:59.465" v="254" actId="962"/>
          <ac:spMkLst>
            <pc:docMk/>
            <pc:sldMk cId="1037502315" sldId="2458"/>
            <ac:spMk id="5" creationId="{738B3619-C339-B763-2039-7344D6AD7917}"/>
          </ac:spMkLst>
        </pc:spChg>
        <pc:spChg chg="mod">
          <ac:chgData name="VICTOR JOSE GONZALEZ RODRIGUEZ" userId="3fdd7208-0adc-40d2-a594-662a5d66d0ad" providerId="ADAL" clId="{359FD5A0-C0E1-4F46-AEB0-51555EFEF171}" dt="2025-09-17T08:05:00.655" v="255" actId="962"/>
          <ac:spMkLst>
            <pc:docMk/>
            <pc:sldMk cId="1037502315" sldId="2458"/>
            <ac:spMk id="6" creationId="{9878F12C-7C3E-5BD6-93B0-DECA786E2B73}"/>
          </ac:spMkLst>
        </pc:spChg>
        <pc:spChg chg="mod">
          <ac:chgData name="VICTOR JOSE GONZALEZ RODRIGUEZ" userId="3fdd7208-0adc-40d2-a594-662a5d66d0ad" providerId="ADAL" clId="{359FD5A0-C0E1-4F46-AEB0-51555EFEF171}" dt="2025-09-17T08:05:01.115" v="256" actId="962"/>
          <ac:spMkLst>
            <pc:docMk/>
            <pc:sldMk cId="1037502315" sldId="2458"/>
            <ac:spMk id="7" creationId="{2B26B240-8DB8-7B30-1D47-04C929B80519}"/>
          </ac:spMkLst>
        </pc:spChg>
        <pc:spChg chg="mod">
          <ac:chgData name="VICTOR JOSE GONZALEZ RODRIGUEZ" userId="3fdd7208-0adc-40d2-a594-662a5d66d0ad" providerId="ADAL" clId="{359FD5A0-C0E1-4F46-AEB0-51555EFEF171}" dt="2025-09-17T08:05:01.695" v="257" actId="962"/>
          <ac:spMkLst>
            <pc:docMk/>
            <pc:sldMk cId="1037502315" sldId="2458"/>
            <ac:spMk id="8" creationId="{D64E7A7E-3CF9-C0AC-E762-7674785DDB00}"/>
          </ac:spMkLst>
        </pc:spChg>
        <pc:spChg chg="mod">
          <ac:chgData name="VICTOR JOSE GONZALEZ RODRIGUEZ" userId="3fdd7208-0adc-40d2-a594-662a5d66d0ad" providerId="ADAL" clId="{359FD5A0-C0E1-4F46-AEB0-51555EFEF171}" dt="2025-09-17T08:05:02.377" v="258" actId="962"/>
          <ac:spMkLst>
            <pc:docMk/>
            <pc:sldMk cId="1037502315" sldId="2458"/>
            <ac:spMk id="9" creationId="{533C1932-7BDE-4CA8-770E-B109BBF4C287}"/>
          </ac:spMkLst>
        </pc:spChg>
        <pc:spChg chg="mod">
          <ac:chgData name="VICTOR JOSE GONZALEZ RODRIGUEZ" userId="3fdd7208-0adc-40d2-a594-662a5d66d0ad" providerId="ADAL" clId="{359FD5A0-C0E1-4F46-AEB0-51555EFEF171}" dt="2025-09-17T08:05:02.917" v="259" actId="962"/>
          <ac:spMkLst>
            <pc:docMk/>
            <pc:sldMk cId="1037502315" sldId="2458"/>
            <ac:spMk id="10" creationId="{3FB8B889-1C59-7367-A5D9-F0010CBD1426}"/>
          </ac:spMkLst>
        </pc:spChg>
        <pc:spChg chg="mod">
          <ac:chgData name="VICTOR JOSE GONZALEZ RODRIGUEZ" userId="3fdd7208-0adc-40d2-a594-662a5d66d0ad" providerId="ADAL" clId="{359FD5A0-C0E1-4F46-AEB0-51555EFEF171}" dt="2025-09-17T08:05:05.075" v="260" actId="962"/>
          <ac:spMkLst>
            <pc:docMk/>
            <pc:sldMk cId="1037502315" sldId="2458"/>
            <ac:spMk id="11" creationId="{C47F934E-2E9B-E5BB-EC56-083FB1975A8F}"/>
          </ac:spMkLst>
        </pc:spChg>
        <pc:spChg chg="mod">
          <ac:chgData name="VICTOR JOSE GONZALEZ RODRIGUEZ" userId="3fdd7208-0adc-40d2-a594-662a5d66d0ad" providerId="ADAL" clId="{359FD5A0-C0E1-4F46-AEB0-51555EFEF171}" dt="2025-09-17T08:05:06.905" v="261" actId="962"/>
          <ac:spMkLst>
            <pc:docMk/>
            <pc:sldMk cId="1037502315" sldId="2458"/>
            <ac:spMk id="12" creationId="{7511FFB3-C0B5-8B98-6DDE-A1746CCDFA0C}"/>
          </ac:spMkLst>
        </pc:spChg>
        <pc:spChg chg="mod">
          <ac:chgData name="VICTOR JOSE GONZALEZ RODRIGUEZ" userId="3fdd7208-0adc-40d2-a594-662a5d66d0ad" providerId="ADAL" clId="{359FD5A0-C0E1-4F46-AEB0-51555EFEF171}" dt="2025-09-17T08:05:08.439" v="262" actId="962"/>
          <ac:spMkLst>
            <pc:docMk/>
            <pc:sldMk cId="1037502315" sldId="2458"/>
            <ac:spMk id="13" creationId="{40F8ACFA-FE9B-7C13-DBB8-A1D916B9F1CF}"/>
          </ac:spMkLst>
        </pc:spChg>
        <pc:picChg chg="mod">
          <ac:chgData name="VICTOR JOSE GONZALEZ RODRIGUEZ" userId="3fdd7208-0adc-40d2-a594-662a5d66d0ad" providerId="ADAL" clId="{359FD5A0-C0E1-4F46-AEB0-51555EFEF171}" dt="2025-09-17T08:05:09.346" v="263" actId="962"/>
          <ac:picMkLst>
            <pc:docMk/>
            <pc:sldMk cId="1037502315" sldId="2458"/>
            <ac:picMk id="18" creationId="{9E646456-7F8C-74A6-C256-9386968F290D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8:05:17.798" v="276" actId="962"/>
        <pc:sldMkLst>
          <pc:docMk/>
          <pc:sldMk cId="4090437319" sldId="2459"/>
        </pc:sldMkLst>
        <pc:spChg chg="mod">
          <ac:chgData name="VICTOR JOSE GONZALEZ RODRIGUEZ" userId="3fdd7208-0adc-40d2-a594-662a5d66d0ad" providerId="ADAL" clId="{359FD5A0-C0E1-4F46-AEB0-51555EFEF171}" dt="2025-09-17T08:05:11.135" v="264" actId="962"/>
          <ac:spMkLst>
            <pc:docMk/>
            <pc:sldMk cId="4090437319" sldId="2459"/>
            <ac:spMk id="2" creationId="{D279850A-52F9-E024-D27D-262DDC66CE2A}"/>
          </ac:spMkLst>
        </pc:spChg>
        <pc:spChg chg="mod">
          <ac:chgData name="VICTOR JOSE GONZALEZ RODRIGUEZ" userId="3fdd7208-0adc-40d2-a594-662a5d66d0ad" providerId="ADAL" clId="{359FD5A0-C0E1-4F46-AEB0-51555EFEF171}" dt="2025-09-17T08:05:11.515" v="265" actId="962"/>
          <ac:spMkLst>
            <pc:docMk/>
            <pc:sldMk cId="4090437319" sldId="2459"/>
            <ac:spMk id="3" creationId="{02AB220C-0EF0-537F-39C6-667338F35BAA}"/>
          </ac:spMkLst>
        </pc:spChg>
        <pc:spChg chg="mod">
          <ac:chgData name="VICTOR JOSE GONZALEZ RODRIGUEZ" userId="3fdd7208-0adc-40d2-a594-662a5d66d0ad" providerId="ADAL" clId="{359FD5A0-C0E1-4F46-AEB0-51555EFEF171}" dt="2025-09-17T08:05:11.895" v="266" actId="962"/>
          <ac:spMkLst>
            <pc:docMk/>
            <pc:sldMk cId="4090437319" sldId="2459"/>
            <ac:spMk id="4" creationId="{75DFF7B4-D01F-F272-EE77-FEAE86907908}"/>
          </ac:spMkLst>
        </pc:spChg>
        <pc:spChg chg="mod">
          <ac:chgData name="VICTOR JOSE GONZALEZ RODRIGUEZ" userId="3fdd7208-0adc-40d2-a594-662a5d66d0ad" providerId="ADAL" clId="{359FD5A0-C0E1-4F46-AEB0-51555EFEF171}" dt="2025-09-17T08:05:12.388" v="267" actId="962"/>
          <ac:spMkLst>
            <pc:docMk/>
            <pc:sldMk cId="4090437319" sldId="2459"/>
            <ac:spMk id="5" creationId="{0CD69E0B-7834-DB3E-7CF0-52D1889AE297}"/>
          </ac:spMkLst>
        </pc:spChg>
        <pc:spChg chg="mod">
          <ac:chgData name="VICTOR JOSE GONZALEZ RODRIGUEZ" userId="3fdd7208-0adc-40d2-a594-662a5d66d0ad" providerId="ADAL" clId="{359FD5A0-C0E1-4F46-AEB0-51555EFEF171}" dt="2025-09-17T08:05:12.752" v="268" actId="962"/>
          <ac:spMkLst>
            <pc:docMk/>
            <pc:sldMk cId="4090437319" sldId="2459"/>
            <ac:spMk id="6" creationId="{386E3497-3602-D4F4-F5FB-4D96165B29E1}"/>
          </ac:spMkLst>
        </pc:spChg>
        <pc:spChg chg="mod">
          <ac:chgData name="VICTOR JOSE GONZALEZ RODRIGUEZ" userId="3fdd7208-0adc-40d2-a594-662a5d66d0ad" providerId="ADAL" clId="{359FD5A0-C0E1-4F46-AEB0-51555EFEF171}" dt="2025-09-17T08:05:13.165" v="269" actId="962"/>
          <ac:spMkLst>
            <pc:docMk/>
            <pc:sldMk cId="4090437319" sldId="2459"/>
            <ac:spMk id="7" creationId="{7E23C341-4F02-58F6-C878-E518A2D5C95D}"/>
          </ac:spMkLst>
        </pc:spChg>
        <pc:spChg chg="mod">
          <ac:chgData name="VICTOR JOSE GONZALEZ RODRIGUEZ" userId="3fdd7208-0adc-40d2-a594-662a5d66d0ad" providerId="ADAL" clId="{359FD5A0-C0E1-4F46-AEB0-51555EFEF171}" dt="2025-09-17T08:05:13.871" v="270" actId="962"/>
          <ac:spMkLst>
            <pc:docMk/>
            <pc:sldMk cId="4090437319" sldId="2459"/>
            <ac:spMk id="8" creationId="{3E97513F-3F8A-B188-4B12-732EB5222915}"/>
          </ac:spMkLst>
        </pc:spChg>
        <pc:spChg chg="mod">
          <ac:chgData name="VICTOR JOSE GONZALEZ RODRIGUEZ" userId="3fdd7208-0adc-40d2-a594-662a5d66d0ad" providerId="ADAL" clId="{359FD5A0-C0E1-4F46-AEB0-51555EFEF171}" dt="2025-09-17T08:05:14.427" v="271" actId="962"/>
          <ac:spMkLst>
            <pc:docMk/>
            <pc:sldMk cId="4090437319" sldId="2459"/>
            <ac:spMk id="9" creationId="{91DD6961-5379-B226-9B1D-D5DBA8B98B2D}"/>
          </ac:spMkLst>
        </pc:spChg>
        <pc:spChg chg="mod">
          <ac:chgData name="VICTOR JOSE GONZALEZ RODRIGUEZ" userId="3fdd7208-0adc-40d2-a594-662a5d66d0ad" providerId="ADAL" clId="{359FD5A0-C0E1-4F46-AEB0-51555EFEF171}" dt="2025-09-17T08:05:14.869" v="272" actId="962"/>
          <ac:spMkLst>
            <pc:docMk/>
            <pc:sldMk cId="4090437319" sldId="2459"/>
            <ac:spMk id="10" creationId="{083AB30E-CC3C-4FCD-BB2F-2447DF252B1D}"/>
          </ac:spMkLst>
        </pc:spChg>
        <pc:spChg chg="mod">
          <ac:chgData name="VICTOR JOSE GONZALEZ RODRIGUEZ" userId="3fdd7208-0adc-40d2-a594-662a5d66d0ad" providerId="ADAL" clId="{359FD5A0-C0E1-4F46-AEB0-51555EFEF171}" dt="2025-09-17T08:05:15.322" v="273" actId="962"/>
          <ac:spMkLst>
            <pc:docMk/>
            <pc:sldMk cId="4090437319" sldId="2459"/>
            <ac:spMk id="11" creationId="{F76892BE-97FC-0DCD-09B1-618D92E974A5}"/>
          </ac:spMkLst>
        </pc:spChg>
        <pc:spChg chg="mod">
          <ac:chgData name="VICTOR JOSE GONZALEZ RODRIGUEZ" userId="3fdd7208-0adc-40d2-a594-662a5d66d0ad" providerId="ADAL" clId="{359FD5A0-C0E1-4F46-AEB0-51555EFEF171}" dt="2025-09-17T08:05:15.975" v="274" actId="962"/>
          <ac:spMkLst>
            <pc:docMk/>
            <pc:sldMk cId="4090437319" sldId="2459"/>
            <ac:spMk id="12" creationId="{316C1818-A26E-587B-38EE-4B95D593C5CC}"/>
          </ac:spMkLst>
        </pc:spChg>
        <pc:spChg chg="mod">
          <ac:chgData name="VICTOR JOSE GONZALEZ RODRIGUEZ" userId="3fdd7208-0adc-40d2-a594-662a5d66d0ad" providerId="ADAL" clId="{359FD5A0-C0E1-4F46-AEB0-51555EFEF171}" dt="2025-09-17T08:05:16.451" v="275" actId="962"/>
          <ac:spMkLst>
            <pc:docMk/>
            <pc:sldMk cId="4090437319" sldId="2459"/>
            <ac:spMk id="13" creationId="{15A6D3A2-01BA-8CE6-72A0-CAC4155AA92F}"/>
          </ac:spMkLst>
        </pc:spChg>
        <pc:picChg chg="mod">
          <ac:chgData name="VICTOR JOSE GONZALEZ RODRIGUEZ" userId="3fdd7208-0adc-40d2-a594-662a5d66d0ad" providerId="ADAL" clId="{359FD5A0-C0E1-4F46-AEB0-51555EFEF171}" dt="2025-09-17T08:05:17.798" v="276" actId="962"/>
          <ac:picMkLst>
            <pc:docMk/>
            <pc:sldMk cId="4090437319" sldId="2459"/>
            <ac:picMk id="18" creationId="{34A0B7D2-9CC6-CFBA-837C-CBE2FE26BD04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8:05:28.915" v="289" actId="962"/>
        <pc:sldMkLst>
          <pc:docMk/>
          <pc:sldMk cId="2293555716" sldId="2460"/>
        </pc:sldMkLst>
        <pc:spChg chg="mod">
          <ac:chgData name="VICTOR JOSE GONZALEZ RODRIGUEZ" userId="3fdd7208-0adc-40d2-a594-662a5d66d0ad" providerId="ADAL" clId="{359FD5A0-C0E1-4F46-AEB0-51555EFEF171}" dt="2025-09-17T08:05:19.675" v="277" actId="962"/>
          <ac:spMkLst>
            <pc:docMk/>
            <pc:sldMk cId="2293555716" sldId="2460"/>
            <ac:spMk id="2" creationId="{2268CC8C-1C2E-F523-87A4-F822302D36B2}"/>
          </ac:spMkLst>
        </pc:spChg>
        <pc:spChg chg="mod">
          <ac:chgData name="VICTOR JOSE GONZALEZ RODRIGUEZ" userId="3fdd7208-0adc-40d2-a594-662a5d66d0ad" providerId="ADAL" clId="{359FD5A0-C0E1-4F46-AEB0-51555EFEF171}" dt="2025-09-17T08:05:20.901" v="278" actId="962"/>
          <ac:spMkLst>
            <pc:docMk/>
            <pc:sldMk cId="2293555716" sldId="2460"/>
            <ac:spMk id="3" creationId="{6720AE39-E927-7A2F-2089-F10B58183ADD}"/>
          </ac:spMkLst>
        </pc:spChg>
        <pc:spChg chg="mod">
          <ac:chgData name="VICTOR JOSE GONZALEZ RODRIGUEZ" userId="3fdd7208-0adc-40d2-a594-662a5d66d0ad" providerId="ADAL" clId="{359FD5A0-C0E1-4F46-AEB0-51555EFEF171}" dt="2025-09-17T08:05:21.415" v="279" actId="962"/>
          <ac:spMkLst>
            <pc:docMk/>
            <pc:sldMk cId="2293555716" sldId="2460"/>
            <ac:spMk id="4" creationId="{2C8289FE-C457-23CB-957B-BCC5779105A2}"/>
          </ac:spMkLst>
        </pc:spChg>
        <pc:spChg chg="mod">
          <ac:chgData name="VICTOR JOSE GONZALEZ RODRIGUEZ" userId="3fdd7208-0adc-40d2-a594-662a5d66d0ad" providerId="ADAL" clId="{359FD5A0-C0E1-4F46-AEB0-51555EFEF171}" dt="2025-09-17T08:05:21.830" v="280" actId="962"/>
          <ac:spMkLst>
            <pc:docMk/>
            <pc:sldMk cId="2293555716" sldId="2460"/>
            <ac:spMk id="5" creationId="{0DDE3835-F8EC-879D-B7BD-0DCE8F4C37B0}"/>
          </ac:spMkLst>
        </pc:spChg>
        <pc:spChg chg="mod">
          <ac:chgData name="VICTOR JOSE GONZALEZ RODRIGUEZ" userId="3fdd7208-0adc-40d2-a594-662a5d66d0ad" providerId="ADAL" clId="{359FD5A0-C0E1-4F46-AEB0-51555EFEF171}" dt="2025-09-17T08:05:22.275" v="281" actId="962"/>
          <ac:spMkLst>
            <pc:docMk/>
            <pc:sldMk cId="2293555716" sldId="2460"/>
            <ac:spMk id="6" creationId="{CCA8D7EA-E35A-2C97-9DB6-6DAAC610B721}"/>
          </ac:spMkLst>
        </pc:spChg>
        <pc:spChg chg="mod">
          <ac:chgData name="VICTOR JOSE GONZALEZ RODRIGUEZ" userId="3fdd7208-0adc-40d2-a594-662a5d66d0ad" providerId="ADAL" clId="{359FD5A0-C0E1-4F46-AEB0-51555EFEF171}" dt="2025-09-17T08:05:22.875" v="282" actId="962"/>
          <ac:spMkLst>
            <pc:docMk/>
            <pc:sldMk cId="2293555716" sldId="2460"/>
            <ac:spMk id="7" creationId="{EF68C689-9798-676F-3BAE-5D3757CE3839}"/>
          </ac:spMkLst>
        </pc:spChg>
        <pc:spChg chg="mod">
          <ac:chgData name="VICTOR JOSE GONZALEZ RODRIGUEZ" userId="3fdd7208-0adc-40d2-a594-662a5d66d0ad" providerId="ADAL" clId="{359FD5A0-C0E1-4F46-AEB0-51555EFEF171}" dt="2025-09-17T08:05:23.565" v="283" actId="962"/>
          <ac:spMkLst>
            <pc:docMk/>
            <pc:sldMk cId="2293555716" sldId="2460"/>
            <ac:spMk id="8" creationId="{1A5E75B9-8F5B-F23A-54E6-ED2802C03DB6}"/>
          </ac:spMkLst>
        </pc:spChg>
        <pc:spChg chg="mod">
          <ac:chgData name="VICTOR JOSE GONZALEZ RODRIGUEZ" userId="3fdd7208-0adc-40d2-a594-662a5d66d0ad" providerId="ADAL" clId="{359FD5A0-C0E1-4F46-AEB0-51555EFEF171}" dt="2025-09-17T08:05:24.180" v="284" actId="962"/>
          <ac:spMkLst>
            <pc:docMk/>
            <pc:sldMk cId="2293555716" sldId="2460"/>
            <ac:spMk id="9" creationId="{EF446473-2711-374E-CDDB-17FE5B7B13D3}"/>
          </ac:spMkLst>
        </pc:spChg>
        <pc:spChg chg="mod">
          <ac:chgData name="VICTOR JOSE GONZALEZ RODRIGUEZ" userId="3fdd7208-0adc-40d2-a594-662a5d66d0ad" providerId="ADAL" clId="{359FD5A0-C0E1-4F46-AEB0-51555EFEF171}" dt="2025-09-17T08:05:24.640" v="285" actId="962"/>
          <ac:spMkLst>
            <pc:docMk/>
            <pc:sldMk cId="2293555716" sldId="2460"/>
            <ac:spMk id="10" creationId="{9300BAFF-ECC1-1316-11DF-7E40978822D3}"/>
          </ac:spMkLst>
        </pc:spChg>
        <pc:spChg chg="mod">
          <ac:chgData name="VICTOR JOSE GONZALEZ RODRIGUEZ" userId="3fdd7208-0adc-40d2-a594-662a5d66d0ad" providerId="ADAL" clId="{359FD5A0-C0E1-4F46-AEB0-51555EFEF171}" dt="2025-09-17T08:05:25.358" v="286" actId="962"/>
          <ac:spMkLst>
            <pc:docMk/>
            <pc:sldMk cId="2293555716" sldId="2460"/>
            <ac:spMk id="11" creationId="{860E4DD5-17FD-7B9C-4DF3-14E397053CE8}"/>
          </ac:spMkLst>
        </pc:spChg>
        <pc:spChg chg="mod">
          <ac:chgData name="VICTOR JOSE GONZALEZ RODRIGUEZ" userId="3fdd7208-0adc-40d2-a594-662a5d66d0ad" providerId="ADAL" clId="{359FD5A0-C0E1-4F46-AEB0-51555EFEF171}" dt="2025-09-17T08:05:26.637" v="287" actId="962"/>
          <ac:spMkLst>
            <pc:docMk/>
            <pc:sldMk cId="2293555716" sldId="2460"/>
            <ac:spMk id="12" creationId="{53EDFE9C-6413-6631-75A2-18B2773BF269}"/>
          </ac:spMkLst>
        </pc:spChg>
        <pc:spChg chg="mod">
          <ac:chgData name="VICTOR JOSE GONZALEZ RODRIGUEZ" userId="3fdd7208-0adc-40d2-a594-662a5d66d0ad" providerId="ADAL" clId="{359FD5A0-C0E1-4F46-AEB0-51555EFEF171}" dt="2025-09-17T08:05:27.856" v="288" actId="962"/>
          <ac:spMkLst>
            <pc:docMk/>
            <pc:sldMk cId="2293555716" sldId="2460"/>
            <ac:spMk id="13" creationId="{B6C463D8-31C0-AEED-BB0F-A335E93A4857}"/>
          </ac:spMkLst>
        </pc:spChg>
        <pc:picChg chg="mod">
          <ac:chgData name="VICTOR JOSE GONZALEZ RODRIGUEZ" userId="3fdd7208-0adc-40d2-a594-662a5d66d0ad" providerId="ADAL" clId="{359FD5A0-C0E1-4F46-AEB0-51555EFEF171}" dt="2025-09-17T08:05:28.915" v="289" actId="962"/>
          <ac:picMkLst>
            <pc:docMk/>
            <pc:sldMk cId="2293555716" sldId="2460"/>
            <ac:picMk id="18" creationId="{D2ED8FD7-1F0E-9B34-BDB0-7471E3827BE9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8:05:37.368" v="302" actId="962"/>
        <pc:sldMkLst>
          <pc:docMk/>
          <pc:sldMk cId="4165415148" sldId="2461"/>
        </pc:sldMkLst>
        <pc:spChg chg="mod">
          <ac:chgData name="VICTOR JOSE GONZALEZ RODRIGUEZ" userId="3fdd7208-0adc-40d2-a594-662a5d66d0ad" providerId="ADAL" clId="{359FD5A0-C0E1-4F46-AEB0-51555EFEF171}" dt="2025-09-17T08:05:30.562" v="290" actId="962"/>
          <ac:spMkLst>
            <pc:docMk/>
            <pc:sldMk cId="4165415148" sldId="2461"/>
            <ac:spMk id="2" creationId="{F7D211D6-786B-ECB9-A648-A06285D4FD92}"/>
          </ac:spMkLst>
        </pc:spChg>
        <pc:spChg chg="mod">
          <ac:chgData name="VICTOR JOSE GONZALEZ RODRIGUEZ" userId="3fdd7208-0adc-40d2-a594-662a5d66d0ad" providerId="ADAL" clId="{359FD5A0-C0E1-4F46-AEB0-51555EFEF171}" dt="2025-09-17T08:05:30.985" v="291" actId="962"/>
          <ac:spMkLst>
            <pc:docMk/>
            <pc:sldMk cId="4165415148" sldId="2461"/>
            <ac:spMk id="3" creationId="{2F0C0742-1E2F-BE2A-B010-A7C25F932AEE}"/>
          </ac:spMkLst>
        </pc:spChg>
        <pc:spChg chg="mod">
          <ac:chgData name="VICTOR JOSE GONZALEZ RODRIGUEZ" userId="3fdd7208-0adc-40d2-a594-662a5d66d0ad" providerId="ADAL" clId="{359FD5A0-C0E1-4F46-AEB0-51555EFEF171}" dt="2025-09-17T08:05:31.480" v="292" actId="962"/>
          <ac:spMkLst>
            <pc:docMk/>
            <pc:sldMk cId="4165415148" sldId="2461"/>
            <ac:spMk id="4" creationId="{F89594E7-5825-8141-2891-A54DFD6E6DF0}"/>
          </ac:spMkLst>
        </pc:spChg>
        <pc:spChg chg="mod">
          <ac:chgData name="VICTOR JOSE GONZALEZ RODRIGUEZ" userId="3fdd7208-0adc-40d2-a594-662a5d66d0ad" providerId="ADAL" clId="{359FD5A0-C0E1-4F46-AEB0-51555EFEF171}" dt="2025-09-17T08:05:31.964" v="293" actId="962"/>
          <ac:spMkLst>
            <pc:docMk/>
            <pc:sldMk cId="4165415148" sldId="2461"/>
            <ac:spMk id="5" creationId="{898C707D-46D6-90E0-A372-F4D21C61EA1C}"/>
          </ac:spMkLst>
        </pc:spChg>
        <pc:spChg chg="mod">
          <ac:chgData name="VICTOR JOSE GONZALEZ RODRIGUEZ" userId="3fdd7208-0adc-40d2-a594-662a5d66d0ad" providerId="ADAL" clId="{359FD5A0-C0E1-4F46-AEB0-51555EFEF171}" dt="2025-09-17T08:05:32.346" v="294" actId="962"/>
          <ac:spMkLst>
            <pc:docMk/>
            <pc:sldMk cId="4165415148" sldId="2461"/>
            <ac:spMk id="6" creationId="{6269C447-68E5-A27D-6037-9400AE52081B}"/>
          </ac:spMkLst>
        </pc:spChg>
        <pc:spChg chg="mod">
          <ac:chgData name="VICTOR JOSE GONZALEZ RODRIGUEZ" userId="3fdd7208-0adc-40d2-a594-662a5d66d0ad" providerId="ADAL" clId="{359FD5A0-C0E1-4F46-AEB0-51555EFEF171}" dt="2025-09-17T08:05:32.806" v="295" actId="962"/>
          <ac:spMkLst>
            <pc:docMk/>
            <pc:sldMk cId="4165415148" sldId="2461"/>
            <ac:spMk id="7" creationId="{F69645D9-D969-4051-1186-F5D095B1B88E}"/>
          </ac:spMkLst>
        </pc:spChg>
        <pc:spChg chg="mod">
          <ac:chgData name="VICTOR JOSE GONZALEZ RODRIGUEZ" userId="3fdd7208-0adc-40d2-a594-662a5d66d0ad" providerId="ADAL" clId="{359FD5A0-C0E1-4F46-AEB0-51555EFEF171}" dt="2025-09-17T08:05:33.261" v="296" actId="962"/>
          <ac:spMkLst>
            <pc:docMk/>
            <pc:sldMk cId="4165415148" sldId="2461"/>
            <ac:spMk id="8" creationId="{996A92B5-C9B5-323F-F858-0381072B74FD}"/>
          </ac:spMkLst>
        </pc:spChg>
        <pc:spChg chg="mod">
          <ac:chgData name="VICTOR JOSE GONZALEZ RODRIGUEZ" userId="3fdd7208-0adc-40d2-a594-662a5d66d0ad" providerId="ADAL" clId="{359FD5A0-C0E1-4F46-AEB0-51555EFEF171}" dt="2025-09-17T08:05:33.935" v="297" actId="962"/>
          <ac:spMkLst>
            <pc:docMk/>
            <pc:sldMk cId="4165415148" sldId="2461"/>
            <ac:spMk id="9" creationId="{F2FD8D29-2759-4EBB-6E92-1E2EF872161E}"/>
          </ac:spMkLst>
        </pc:spChg>
        <pc:spChg chg="mod">
          <ac:chgData name="VICTOR JOSE GONZALEZ RODRIGUEZ" userId="3fdd7208-0adc-40d2-a594-662a5d66d0ad" providerId="ADAL" clId="{359FD5A0-C0E1-4F46-AEB0-51555EFEF171}" dt="2025-09-17T08:05:34.395" v="298" actId="962"/>
          <ac:spMkLst>
            <pc:docMk/>
            <pc:sldMk cId="4165415148" sldId="2461"/>
            <ac:spMk id="10" creationId="{F792F100-F544-C630-D855-0673B24A3882}"/>
          </ac:spMkLst>
        </pc:spChg>
        <pc:spChg chg="mod">
          <ac:chgData name="VICTOR JOSE GONZALEZ RODRIGUEZ" userId="3fdd7208-0adc-40d2-a594-662a5d66d0ad" providerId="ADAL" clId="{359FD5A0-C0E1-4F46-AEB0-51555EFEF171}" dt="2025-09-17T08:05:34.781" v="299" actId="962"/>
          <ac:spMkLst>
            <pc:docMk/>
            <pc:sldMk cId="4165415148" sldId="2461"/>
            <ac:spMk id="11" creationId="{909E4E29-B345-5028-627F-D0AA6AAA25E5}"/>
          </ac:spMkLst>
        </pc:spChg>
        <pc:spChg chg="mod">
          <ac:chgData name="VICTOR JOSE GONZALEZ RODRIGUEZ" userId="3fdd7208-0adc-40d2-a594-662a5d66d0ad" providerId="ADAL" clId="{359FD5A0-C0E1-4F46-AEB0-51555EFEF171}" dt="2025-09-17T08:05:35.315" v="300" actId="962"/>
          <ac:spMkLst>
            <pc:docMk/>
            <pc:sldMk cId="4165415148" sldId="2461"/>
            <ac:spMk id="12" creationId="{272E233F-16A9-84E2-3E9A-AD120E986930}"/>
          </ac:spMkLst>
        </pc:spChg>
        <pc:spChg chg="mod">
          <ac:chgData name="VICTOR JOSE GONZALEZ RODRIGUEZ" userId="3fdd7208-0adc-40d2-a594-662a5d66d0ad" providerId="ADAL" clId="{359FD5A0-C0E1-4F46-AEB0-51555EFEF171}" dt="2025-09-17T08:05:35.900" v="301" actId="962"/>
          <ac:spMkLst>
            <pc:docMk/>
            <pc:sldMk cId="4165415148" sldId="2461"/>
            <ac:spMk id="13" creationId="{CB04A52B-DF8C-3FA1-1472-6D584C2F550A}"/>
          </ac:spMkLst>
        </pc:spChg>
        <pc:picChg chg="mod">
          <ac:chgData name="VICTOR JOSE GONZALEZ RODRIGUEZ" userId="3fdd7208-0adc-40d2-a594-662a5d66d0ad" providerId="ADAL" clId="{359FD5A0-C0E1-4F46-AEB0-51555EFEF171}" dt="2025-09-17T08:05:37.368" v="302" actId="962"/>
          <ac:picMkLst>
            <pc:docMk/>
            <pc:sldMk cId="4165415148" sldId="2461"/>
            <ac:picMk id="18" creationId="{A57E23AB-4185-0C73-1916-69476AA58C16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8:05:49.275" v="315" actId="962"/>
        <pc:sldMkLst>
          <pc:docMk/>
          <pc:sldMk cId="4239805622" sldId="2462"/>
        </pc:sldMkLst>
        <pc:spChg chg="mod">
          <ac:chgData name="VICTOR JOSE GONZALEZ RODRIGUEZ" userId="3fdd7208-0adc-40d2-a594-662a5d66d0ad" providerId="ADAL" clId="{359FD5A0-C0E1-4F46-AEB0-51555EFEF171}" dt="2025-09-17T08:05:42.529" v="303" actId="962"/>
          <ac:spMkLst>
            <pc:docMk/>
            <pc:sldMk cId="4239805622" sldId="2462"/>
            <ac:spMk id="32" creationId="{2FA821DA-8ABC-2F31-BFDA-B3E69702AF7F}"/>
          </ac:spMkLst>
        </pc:spChg>
        <pc:spChg chg="mod">
          <ac:chgData name="VICTOR JOSE GONZALEZ RODRIGUEZ" userId="3fdd7208-0adc-40d2-a594-662a5d66d0ad" providerId="ADAL" clId="{359FD5A0-C0E1-4F46-AEB0-51555EFEF171}" dt="2025-09-17T08:05:42.955" v="304" actId="962"/>
          <ac:spMkLst>
            <pc:docMk/>
            <pc:sldMk cId="4239805622" sldId="2462"/>
            <ac:spMk id="33" creationId="{61E84800-384E-4D03-4A49-9FC85FC1D0F8}"/>
          </ac:spMkLst>
        </pc:spChg>
        <pc:spChg chg="mod">
          <ac:chgData name="VICTOR JOSE GONZALEZ RODRIGUEZ" userId="3fdd7208-0adc-40d2-a594-662a5d66d0ad" providerId="ADAL" clId="{359FD5A0-C0E1-4F46-AEB0-51555EFEF171}" dt="2025-09-17T08:05:43.317" v="305" actId="962"/>
          <ac:spMkLst>
            <pc:docMk/>
            <pc:sldMk cId="4239805622" sldId="2462"/>
            <ac:spMk id="34" creationId="{4B506DFE-5F37-5125-24CA-041F869940AD}"/>
          </ac:spMkLst>
        </pc:spChg>
        <pc:spChg chg="mod">
          <ac:chgData name="VICTOR JOSE GONZALEZ RODRIGUEZ" userId="3fdd7208-0adc-40d2-a594-662a5d66d0ad" providerId="ADAL" clId="{359FD5A0-C0E1-4F46-AEB0-51555EFEF171}" dt="2025-09-17T08:05:43.674" v="306" actId="962"/>
          <ac:spMkLst>
            <pc:docMk/>
            <pc:sldMk cId="4239805622" sldId="2462"/>
            <ac:spMk id="35" creationId="{6697530C-5D24-A677-B4C1-88F6D491A726}"/>
          </ac:spMkLst>
        </pc:spChg>
        <pc:spChg chg="mod">
          <ac:chgData name="VICTOR JOSE GONZALEZ RODRIGUEZ" userId="3fdd7208-0adc-40d2-a594-662a5d66d0ad" providerId="ADAL" clId="{359FD5A0-C0E1-4F46-AEB0-51555EFEF171}" dt="2025-09-17T08:05:44.045" v="307" actId="962"/>
          <ac:spMkLst>
            <pc:docMk/>
            <pc:sldMk cId="4239805622" sldId="2462"/>
            <ac:spMk id="36" creationId="{A7B3B7A1-CD6B-FC96-E0FF-0ADE78550BBF}"/>
          </ac:spMkLst>
        </pc:spChg>
        <pc:spChg chg="mod">
          <ac:chgData name="VICTOR JOSE GONZALEZ RODRIGUEZ" userId="3fdd7208-0adc-40d2-a594-662a5d66d0ad" providerId="ADAL" clId="{359FD5A0-C0E1-4F46-AEB0-51555EFEF171}" dt="2025-09-17T08:05:44.436" v="308" actId="962"/>
          <ac:spMkLst>
            <pc:docMk/>
            <pc:sldMk cId="4239805622" sldId="2462"/>
            <ac:spMk id="37" creationId="{9ACFECDB-4481-E5BD-D651-E9D8743522AA}"/>
          </ac:spMkLst>
        </pc:spChg>
        <pc:spChg chg="mod">
          <ac:chgData name="VICTOR JOSE GONZALEZ RODRIGUEZ" userId="3fdd7208-0adc-40d2-a594-662a5d66d0ad" providerId="ADAL" clId="{359FD5A0-C0E1-4F46-AEB0-51555EFEF171}" dt="2025-09-17T08:05:45.375" v="309" actId="962"/>
          <ac:spMkLst>
            <pc:docMk/>
            <pc:sldMk cId="4239805622" sldId="2462"/>
            <ac:spMk id="38" creationId="{70A7D48F-D51C-F0A3-FA2F-3F9F734D9AA0}"/>
          </ac:spMkLst>
        </pc:spChg>
        <pc:spChg chg="mod">
          <ac:chgData name="VICTOR JOSE GONZALEZ RODRIGUEZ" userId="3fdd7208-0adc-40d2-a594-662a5d66d0ad" providerId="ADAL" clId="{359FD5A0-C0E1-4F46-AEB0-51555EFEF171}" dt="2025-09-17T08:05:45.781" v="310" actId="962"/>
          <ac:spMkLst>
            <pc:docMk/>
            <pc:sldMk cId="4239805622" sldId="2462"/>
            <ac:spMk id="39" creationId="{71F173A3-6185-E785-15F1-9412B28FBBB7}"/>
          </ac:spMkLst>
        </pc:spChg>
        <pc:spChg chg="mod">
          <ac:chgData name="VICTOR JOSE GONZALEZ RODRIGUEZ" userId="3fdd7208-0adc-40d2-a594-662a5d66d0ad" providerId="ADAL" clId="{359FD5A0-C0E1-4F46-AEB0-51555EFEF171}" dt="2025-09-17T08:05:46.204" v="311" actId="962"/>
          <ac:spMkLst>
            <pc:docMk/>
            <pc:sldMk cId="4239805622" sldId="2462"/>
            <ac:spMk id="40" creationId="{3ED4AB28-2E7C-F68F-7299-E82E1D6DFAC2}"/>
          </ac:spMkLst>
        </pc:spChg>
        <pc:spChg chg="mod">
          <ac:chgData name="VICTOR JOSE GONZALEZ RODRIGUEZ" userId="3fdd7208-0adc-40d2-a594-662a5d66d0ad" providerId="ADAL" clId="{359FD5A0-C0E1-4F46-AEB0-51555EFEF171}" dt="2025-09-17T08:05:46.585" v="312" actId="962"/>
          <ac:spMkLst>
            <pc:docMk/>
            <pc:sldMk cId="4239805622" sldId="2462"/>
            <ac:spMk id="41" creationId="{55C01D60-6C10-4046-1207-96DB580CD943}"/>
          </ac:spMkLst>
        </pc:spChg>
        <pc:spChg chg="mod">
          <ac:chgData name="VICTOR JOSE GONZALEZ RODRIGUEZ" userId="3fdd7208-0adc-40d2-a594-662a5d66d0ad" providerId="ADAL" clId="{359FD5A0-C0E1-4F46-AEB0-51555EFEF171}" dt="2025-09-17T08:05:47.045" v="313" actId="962"/>
          <ac:spMkLst>
            <pc:docMk/>
            <pc:sldMk cId="4239805622" sldId="2462"/>
            <ac:spMk id="42" creationId="{6FA44CE5-EB33-4887-F7F5-0F541EB2818B}"/>
          </ac:spMkLst>
        </pc:spChg>
        <pc:spChg chg="mod">
          <ac:chgData name="VICTOR JOSE GONZALEZ RODRIGUEZ" userId="3fdd7208-0adc-40d2-a594-662a5d66d0ad" providerId="ADAL" clId="{359FD5A0-C0E1-4F46-AEB0-51555EFEF171}" dt="2025-09-17T08:05:48.616" v="314" actId="962"/>
          <ac:spMkLst>
            <pc:docMk/>
            <pc:sldMk cId="4239805622" sldId="2462"/>
            <ac:spMk id="43" creationId="{8D5FE4EF-17EE-9C71-6C12-E11B040D9B79}"/>
          </ac:spMkLst>
        </pc:spChg>
        <pc:spChg chg="mod">
          <ac:chgData name="VICTOR JOSE GONZALEZ RODRIGUEZ" userId="3fdd7208-0adc-40d2-a594-662a5d66d0ad" providerId="ADAL" clId="{359FD5A0-C0E1-4F46-AEB0-51555EFEF171}" dt="2025-09-17T07:10:28.025" v="12" actId="20577"/>
          <ac:spMkLst>
            <pc:docMk/>
            <pc:sldMk cId="4239805622" sldId="2462"/>
            <ac:spMk id="45" creationId="{EC4BA954-1E40-EB75-7351-2D64C389C5D4}"/>
          </ac:spMkLst>
        </pc:spChg>
        <pc:picChg chg="mod">
          <ac:chgData name="VICTOR JOSE GONZALEZ RODRIGUEZ" userId="3fdd7208-0adc-40d2-a594-662a5d66d0ad" providerId="ADAL" clId="{359FD5A0-C0E1-4F46-AEB0-51555EFEF171}" dt="2025-09-17T08:05:49.275" v="315" actId="962"/>
          <ac:picMkLst>
            <pc:docMk/>
            <pc:sldMk cId="4239805622" sldId="2462"/>
            <ac:picMk id="49" creationId="{7B10E5E9-CD06-593D-03FB-3996A5ED0DEC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8:06:02.147" v="326" actId="962"/>
        <pc:sldMkLst>
          <pc:docMk/>
          <pc:sldMk cId="1296049389" sldId="2463"/>
        </pc:sldMkLst>
        <pc:spChg chg="mod">
          <ac:chgData name="VICTOR JOSE GONZALEZ RODRIGUEZ" userId="3fdd7208-0adc-40d2-a594-662a5d66d0ad" providerId="ADAL" clId="{359FD5A0-C0E1-4F46-AEB0-51555EFEF171}" dt="2025-09-17T08:05:52.245" v="316" actId="962"/>
          <ac:spMkLst>
            <pc:docMk/>
            <pc:sldMk cId="1296049389" sldId="2463"/>
            <ac:spMk id="2" creationId="{F58F807D-BF4E-A03C-1647-4BC3776D3A0C}"/>
          </ac:spMkLst>
        </pc:spChg>
        <pc:spChg chg="mod">
          <ac:chgData name="VICTOR JOSE GONZALEZ RODRIGUEZ" userId="3fdd7208-0adc-40d2-a594-662a5d66d0ad" providerId="ADAL" clId="{359FD5A0-C0E1-4F46-AEB0-51555EFEF171}" dt="2025-09-17T08:05:52.867" v="317" actId="962"/>
          <ac:spMkLst>
            <pc:docMk/>
            <pc:sldMk cId="1296049389" sldId="2463"/>
            <ac:spMk id="3" creationId="{B2DCD483-5F63-45F6-BBD5-350550C3B76D}"/>
          </ac:spMkLst>
        </pc:spChg>
        <pc:spChg chg="mod">
          <ac:chgData name="VICTOR JOSE GONZALEZ RODRIGUEZ" userId="3fdd7208-0adc-40d2-a594-662a5d66d0ad" providerId="ADAL" clId="{359FD5A0-C0E1-4F46-AEB0-51555EFEF171}" dt="2025-09-17T08:05:53.425" v="318" actId="962"/>
          <ac:spMkLst>
            <pc:docMk/>
            <pc:sldMk cId="1296049389" sldId="2463"/>
            <ac:spMk id="4" creationId="{F9CDB911-01A4-6658-3D1E-90D5254CD0A0}"/>
          </ac:spMkLst>
        </pc:spChg>
        <pc:spChg chg="mod">
          <ac:chgData name="VICTOR JOSE GONZALEZ RODRIGUEZ" userId="3fdd7208-0adc-40d2-a594-662a5d66d0ad" providerId="ADAL" clId="{359FD5A0-C0E1-4F46-AEB0-51555EFEF171}" dt="2025-09-17T08:05:54.382" v="319" actId="962"/>
          <ac:spMkLst>
            <pc:docMk/>
            <pc:sldMk cId="1296049389" sldId="2463"/>
            <ac:spMk id="5" creationId="{21A2C6A0-CAA6-7FAF-DB64-09EA60BFB606}"/>
          </ac:spMkLst>
        </pc:spChg>
        <pc:spChg chg="mod">
          <ac:chgData name="VICTOR JOSE GONZALEZ RODRIGUEZ" userId="3fdd7208-0adc-40d2-a594-662a5d66d0ad" providerId="ADAL" clId="{359FD5A0-C0E1-4F46-AEB0-51555EFEF171}" dt="2025-09-17T08:05:55.703" v="320" actId="962"/>
          <ac:spMkLst>
            <pc:docMk/>
            <pc:sldMk cId="1296049389" sldId="2463"/>
            <ac:spMk id="6" creationId="{A0519228-8F24-CF5D-F3F7-10A7D530DEA8}"/>
          </ac:spMkLst>
        </pc:spChg>
        <pc:spChg chg="mod">
          <ac:chgData name="VICTOR JOSE GONZALEZ RODRIGUEZ" userId="3fdd7208-0adc-40d2-a594-662a5d66d0ad" providerId="ADAL" clId="{359FD5A0-C0E1-4F46-AEB0-51555EFEF171}" dt="2025-09-17T08:05:56.785" v="321" actId="962"/>
          <ac:spMkLst>
            <pc:docMk/>
            <pc:sldMk cId="1296049389" sldId="2463"/>
            <ac:spMk id="7" creationId="{5C74CAA7-C2B5-0B68-900D-535815DEB55A}"/>
          </ac:spMkLst>
        </pc:spChg>
        <pc:spChg chg="mod">
          <ac:chgData name="VICTOR JOSE GONZALEZ RODRIGUEZ" userId="3fdd7208-0adc-40d2-a594-662a5d66d0ad" providerId="ADAL" clId="{359FD5A0-C0E1-4F46-AEB0-51555EFEF171}" dt="2025-09-17T08:05:57.378" v="322" actId="962"/>
          <ac:spMkLst>
            <pc:docMk/>
            <pc:sldMk cId="1296049389" sldId="2463"/>
            <ac:spMk id="8" creationId="{B5FA8115-CCAC-FB18-BCF3-771283FD6504}"/>
          </ac:spMkLst>
        </pc:spChg>
        <pc:spChg chg="mod">
          <ac:chgData name="VICTOR JOSE GONZALEZ RODRIGUEZ" userId="3fdd7208-0adc-40d2-a594-662a5d66d0ad" providerId="ADAL" clId="{359FD5A0-C0E1-4F46-AEB0-51555EFEF171}" dt="2025-09-17T08:05:58.337" v="323" actId="962"/>
          <ac:spMkLst>
            <pc:docMk/>
            <pc:sldMk cId="1296049389" sldId="2463"/>
            <ac:spMk id="9" creationId="{92501D47-2EA0-90AC-8E18-6A98CDF90452}"/>
          </ac:spMkLst>
        </pc:spChg>
        <pc:spChg chg="mod">
          <ac:chgData name="VICTOR JOSE GONZALEZ RODRIGUEZ" userId="3fdd7208-0adc-40d2-a594-662a5d66d0ad" providerId="ADAL" clId="{359FD5A0-C0E1-4F46-AEB0-51555EFEF171}" dt="2025-09-17T08:06:00.725" v="324" actId="962"/>
          <ac:spMkLst>
            <pc:docMk/>
            <pc:sldMk cId="1296049389" sldId="2463"/>
            <ac:spMk id="11" creationId="{1EFE5122-ED64-B6CC-B0FE-FBF037BC9908}"/>
          </ac:spMkLst>
        </pc:spChg>
        <pc:spChg chg="mod">
          <ac:chgData name="VICTOR JOSE GONZALEZ RODRIGUEZ" userId="3fdd7208-0adc-40d2-a594-662a5d66d0ad" providerId="ADAL" clId="{359FD5A0-C0E1-4F46-AEB0-51555EFEF171}" dt="2025-09-17T08:06:01.845" v="325" actId="962"/>
          <ac:spMkLst>
            <pc:docMk/>
            <pc:sldMk cId="1296049389" sldId="2463"/>
            <ac:spMk id="13" creationId="{C30928BB-8148-83C6-C55E-F69AC238ACCD}"/>
          </ac:spMkLst>
        </pc:spChg>
        <pc:spChg chg="mod">
          <ac:chgData name="VICTOR JOSE GONZALEZ RODRIGUEZ" userId="3fdd7208-0adc-40d2-a594-662a5d66d0ad" providerId="ADAL" clId="{359FD5A0-C0E1-4F46-AEB0-51555EFEF171}" dt="2025-09-17T08:06:02.147" v="326" actId="962"/>
          <ac:spMkLst>
            <pc:docMk/>
            <pc:sldMk cId="1296049389" sldId="2463"/>
            <ac:spMk id="14" creationId="{4ABC77A0-9EDE-DD19-9524-23BEEF5D5818}"/>
          </ac:spMkLst>
        </pc:spChg>
      </pc:sldChg>
      <pc:sldChg chg="modSp mod">
        <pc:chgData name="VICTOR JOSE GONZALEZ RODRIGUEZ" userId="3fdd7208-0adc-40d2-a594-662a5d66d0ad" providerId="ADAL" clId="{359FD5A0-C0E1-4F46-AEB0-51555EFEF171}" dt="2025-09-17T08:06:15.684" v="338" actId="962"/>
        <pc:sldMkLst>
          <pc:docMk/>
          <pc:sldMk cId="2216865468" sldId="2464"/>
        </pc:sldMkLst>
        <pc:spChg chg="mod">
          <ac:chgData name="VICTOR JOSE GONZALEZ RODRIGUEZ" userId="3fdd7208-0adc-40d2-a594-662a5d66d0ad" providerId="ADAL" clId="{359FD5A0-C0E1-4F46-AEB0-51555EFEF171}" dt="2025-09-17T08:06:08.218" v="327" actId="962"/>
          <ac:spMkLst>
            <pc:docMk/>
            <pc:sldMk cId="2216865468" sldId="2464"/>
            <ac:spMk id="2" creationId="{94B6711A-F634-E71A-E5C8-5FCD81CD0034}"/>
          </ac:spMkLst>
        </pc:spChg>
        <pc:spChg chg="mod">
          <ac:chgData name="VICTOR JOSE GONZALEZ RODRIGUEZ" userId="3fdd7208-0adc-40d2-a594-662a5d66d0ad" providerId="ADAL" clId="{359FD5A0-C0E1-4F46-AEB0-51555EFEF171}" dt="2025-09-17T08:06:08.665" v="328" actId="962"/>
          <ac:spMkLst>
            <pc:docMk/>
            <pc:sldMk cId="2216865468" sldId="2464"/>
            <ac:spMk id="3" creationId="{9C0F91EF-A061-7880-D775-520F0E49B714}"/>
          </ac:spMkLst>
        </pc:spChg>
        <pc:spChg chg="mod">
          <ac:chgData name="VICTOR JOSE GONZALEZ RODRIGUEZ" userId="3fdd7208-0adc-40d2-a594-662a5d66d0ad" providerId="ADAL" clId="{359FD5A0-C0E1-4F46-AEB0-51555EFEF171}" dt="2025-09-17T08:06:09.052" v="329" actId="962"/>
          <ac:spMkLst>
            <pc:docMk/>
            <pc:sldMk cId="2216865468" sldId="2464"/>
            <ac:spMk id="4" creationId="{CC3BB917-46B1-C063-58D2-15B9F0E4871D}"/>
          </ac:spMkLst>
        </pc:spChg>
        <pc:spChg chg="mod">
          <ac:chgData name="VICTOR JOSE GONZALEZ RODRIGUEZ" userId="3fdd7208-0adc-40d2-a594-662a5d66d0ad" providerId="ADAL" clId="{359FD5A0-C0E1-4F46-AEB0-51555EFEF171}" dt="2025-09-17T08:06:09.417" v="330" actId="962"/>
          <ac:spMkLst>
            <pc:docMk/>
            <pc:sldMk cId="2216865468" sldId="2464"/>
            <ac:spMk id="5" creationId="{F5F40A73-0A3E-50AF-8D5B-C340C4B54973}"/>
          </ac:spMkLst>
        </pc:spChg>
        <pc:spChg chg="mod">
          <ac:chgData name="VICTOR JOSE GONZALEZ RODRIGUEZ" userId="3fdd7208-0adc-40d2-a594-662a5d66d0ad" providerId="ADAL" clId="{359FD5A0-C0E1-4F46-AEB0-51555EFEF171}" dt="2025-09-17T08:06:10.015" v="331" actId="962"/>
          <ac:spMkLst>
            <pc:docMk/>
            <pc:sldMk cId="2216865468" sldId="2464"/>
            <ac:spMk id="6" creationId="{337CBACC-96D9-D73F-C3BE-B70ECB00310B}"/>
          </ac:spMkLst>
        </pc:spChg>
        <pc:spChg chg="mod">
          <ac:chgData name="VICTOR JOSE GONZALEZ RODRIGUEZ" userId="3fdd7208-0adc-40d2-a594-662a5d66d0ad" providerId="ADAL" clId="{359FD5A0-C0E1-4F46-AEB0-51555EFEF171}" dt="2025-09-17T08:06:11.805" v="332" actId="962"/>
          <ac:spMkLst>
            <pc:docMk/>
            <pc:sldMk cId="2216865468" sldId="2464"/>
            <ac:spMk id="7" creationId="{B59013EE-2EDE-E688-C48F-08AB5CA3D709}"/>
          </ac:spMkLst>
        </pc:spChg>
        <pc:spChg chg="mod">
          <ac:chgData name="VICTOR JOSE GONZALEZ RODRIGUEZ" userId="3fdd7208-0adc-40d2-a594-662a5d66d0ad" providerId="ADAL" clId="{359FD5A0-C0E1-4F46-AEB0-51555EFEF171}" dt="2025-09-17T08:06:12.428" v="333" actId="962"/>
          <ac:spMkLst>
            <pc:docMk/>
            <pc:sldMk cId="2216865468" sldId="2464"/>
            <ac:spMk id="8" creationId="{7F6B2E54-0CA6-75EE-21FF-15EC2191873A}"/>
          </ac:spMkLst>
        </pc:spChg>
        <pc:spChg chg="mod">
          <ac:chgData name="VICTOR JOSE GONZALEZ RODRIGUEZ" userId="3fdd7208-0adc-40d2-a594-662a5d66d0ad" providerId="ADAL" clId="{359FD5A0-C0E1-4F46-AEB0-51555EFEF171}" dt="2025-09-17T08:06:12.874" v="334" actId="962"/>
          <ac:spMkLst>
            <pc:docMk/>
            <pc:sldMk cId="2216865468" sldId="2464"/>
            <ac:spMk id="9" creationId="{B28872AE-3514-FA36-743F-D78A4ABA9B4A}"/>
          </ac:spMkLst>
        </pc:spChg>
        <pc:spChg chg="mod">
          <ac:chgData name="VICTOR JOSE GONZALEZ RODRIGUEZ" userId="3fdd7208-0adc-40d2-a594-662a5d66d0ad" providerId="ADAL" clId="{359FD5A0-C0E1-4F46-AEB0-51555EFEF171}" dt="2025-09-17T08:06:13.617" v="335" actId="962"/>
          <ac:spMkLst>
            <pc:docMk/>
            <pc:sldMk cId="2216865468" sldId="2464"/>
            <ac:spMk id="10" creationId="{25E45310-B38B-E8EC-D9F9-D4C086C3DAFF}"/>
          </ac:spMkLst>
        </pc:spChg>
        <pc:spChg chg="mod">
          <ac:chgData name="VICTOR JOSE GONZALEZ RODRIGUEZ" userId="3fdd7208-0adc-40d2-a594-662a5d66d0ad" providerId="ADAL" clId="{359FD5A0-C0E1-4F46-AEB0-51555EFEF171}" dt="2025-09-17T08:06:14.187" v="336" actId="962"/>
          <ac:spMkLst>
            <pc:docMk/>
            <pc:sldMk cId="2216865468" sldId="2464"/>
            <ac:spMk id="11" creationId="{FC486D43-AA7F-49DE-1B88-D3EBDFFBAEF0}"/>
          </ac:spMkLst>
        </pc:spChg>
        <pc:spChg chg="mod">
          <ac:chgData name="VICTOR JOSE GONZALEZ RODRIGUEZ" userId="3fdd7208-0adc-40d2-a594-662a5d66d0ad" providerId="ADAL" clId="{359FD5A0-C0E1-4F46-AEB0-51555EFEF171}" dt="2025-09-17T08:06:14.975" v="337" actId="962"/>
          <ac:spMkLst>
            <pc:docMk/>
            <pc:sldMk cId="2216865468" sldId="2464"/>
            <ac:spMk id="12" creationId="{55E64147-E1F6-BA37-D566-B3142A28B5CF}"/>
          </ac:spMkLst>
        </pc:spChg>
        <pc:spChg chg="mod">
          <ac:chgData name="VICTOR JOSE GONZALEZ RODRIGUEZ" userId="3fdd7208-0adc-40d2-a594-662a5d66d0ad" providerId="ADAL" clId="{359FD5A0-C0E1-4F46-AEB0-51555EFEF171}" dt="2025-09-17T08:06:15.684" v="338" actId="962"/>
          <ac:spMkLst>
            <pc:docMk/>
            <pc:sldMk cId="2216865468" sldId="2464"/>
            <ac:spMk id="14" creationId="{2D5F8CEB-81C3-017C-678A-2CBBE1527B92}"/>
          </ac:spMkLst>
        </pc:spChg>
      </pc:sldChg>
      <pc:sldChg chg="modSp mod">
        <pc:chgData name="VICTOR JOSE GONZALEZ RODRIGUEZ" userId="3fdd7208-0adc-40d2-a594-662a5d66d0ad" providerId="ADAL" clId="{359FD5A0-C0E1-4F46-AEB0-51555EFEF171}" dt="2025-09-17T08:06:33.375" v="362" actId="962"/>
        <pc:sldMkLst>
          <pc:docMk/>
          <pc:sldMk cId="3994509227" sldId="2465"/>
        </pc:sldMkLst>
        <pc:spChg chg="mod">
          <ac:chgData name="VICTOR JOSE GONZALEZ RODRIGUEZ" userId="3fdd7208-0adc-40d2-a594-662a5d66d0ad" providerId="ADAL" clId="{359FD5A0-C0E1-4F46-AEB0-51555EFEF171}" dt="2025-09-17T08:06:25.887" v="351" actId="962"/>
          <ac:spMkLst>
            <pc:docMk/>
            <pc:sldMk cId="3994509227" sldId="2465"/>
            <ac:spMk id="2" creationId="{64CEF808-D787-9FD8-D10D-58F504CAD70A}"/>
          </ac:spMkLst>
        </pc:spChg>
        <pc:spChg chg="mod">
          <ac:chgData name="VICTOR JOSE GONZALEZ RODRIGUEZ" userId="3fdd7208-0adc-40d2-a594-662a5d66d0ad" providerId="ADAL" clId="{359FD5A0-C0E1-4F46-AEB0-51555EFEF171}" dt="2025-09-17T08:06:26.355" v="352" actId="962"/>
          <ac:spMkLst>
            <pc:docMk/>
            <pc:sldMk cId="3994509227" sldId="2465"/>
            <ac:spMk id="3" creationId="{A5BD778F-B390-C4FF-698F-79C9FEDAA232}"/>
          </ac:spMkLst>
        </pc:spChg>
        <pc:spChg chg="mod">
          <ac:chgData name="VICTOR JOSE GONZALEZ RODRIGUEZ" userId="3fdd7208-0adc-40d2-a594-662a5d66d0ad" providerId="ADAL" clId="{359FD5A0-C0E1-4F46-AEB0-51555EFEF171}" dt="2025-09-17T08:06:26.956" v="353" actId="962"/>
          <ac:spMkLst>
            <pc:docMk/>
            <pc:sldMk cId="3994509227" sldId="2465"/>
            <ac:spMk id="4" creationId="{230F4712-9A56-5509-D395-6FC6D8C59786}"/>
          </ac:spMkLst>
        </pc:spChg>
        <pc:spChg chg="mod">
          <ac:chgData name="VICTOR JOSE GONZALEZ RODRIGUEZ" userId="3fdd7208-0adc-40d2-a594-662a5d66d0ad" providerId="ADAL" clId="{359FD5A0-C0E1-4F46-AEB0-51555EFEF171}" dt="2025-09-17T08:06:27.415" v="354" actId="962"/>
          <ac:spMkLst>
            <pc:docMk/>
            <pc:sldMk cId="3994509227" sldId="2465"/>
            <ac:spMk id="5" creationId="{72492745-F615-FB0D-0184-589EC1F1576B}"/>
          </ac:spMkLst>
        </pc:spChg>
        <pc:spChg chg="mod">
          <ac:chgData name="VICTOR JOSE GONZALEZ RODRIGUEZ" userId="3fdd7208-0adc-40d2-a594-662a5d66d0ad" providerId="ADAL" clId="{359FD5A0-C0E1-4F46-AEB0-51555EFEF171}" dt="2025-09-17T08:06:27.947" v="355" actId="962"/>
          <ac:spMkLst>
            <pc:docMk/>
            <pc:sldMk cId="3994509227" sldId="2465"/>
            <ac:spMk id="6" creationId="{09A906A3-D9A3-1394-F8A0-6F0941720087}"/>
          </ac:spMkLst>
        </pc:spChg>
        <pc:spChg chg="mod">
          <ac:chgData name="VICTOR JOSE GONZALEZ RODRIGUEZ" userId="3fdd7208-0adc-40d2-a594-662a5d66d0ad" providerId="ADAL" clId="{359FD5A0-C0E1-4F46-AEB0-51555EFEF171}" dt="2025-09-17T08:06:28.374" v="356" actId="962"/>
          <ac:spMkLst>
            <pc:docMk/>
            <pc:sldMk cId="3994509227" sldId="2465"/>
            <ac:spMk id="7" creationId="{3727A5F3-9039-5023-66F5-53A671F6BBB6}"/>
          </ac:spMkLst>
        </pc:spChg>
        <pc:spChg chg="mod">
          <ac:chgData name="VICTOR JOSE GONZALEZ RODRIGUEZ" userId="3fdd7208-0adc-40d2-a594-662a5d66d0ad" providerId="ADAL" clId="{359FD5A0-C0E1-4F46-AEB0-51555EFEF171}" dt="2025-09-17T08:06:28.815" v="357" actId="962"/>
          <ac:spMkLst>
            <pc:docMk/>
            <pc:sldMk cId="3994509227" sldId="2465"/>
            <ac:spMk id="8" creationId="{1D3D4265-1428-AAA0-7D12-01A9B0411450}"/>
          </ac:spMkLst>
        </pc:spChg>
        <pc:spChg chg="mod">
          <ac:chgData name="VICTOR JOSE GONZALEZ RODRIGUEZ" userId="3fdd7208-0adc-40d2-a594-662a5d66d0ad" providerId="ADAL" clId="{359FD5A0-C0E1-4F46-AEB0-51555EFEF171}" dt="2025-09-17T08:06:29.345" v="358" actId="962"/>
          <ac:spMkLst>
            <pc:docMk/>
            <pc:sldMk cId="3994509227" sldId="2465"/>
            <ac:spMk id="9" creationId="{F380E255-C595-9BB1-FA98-C8BDBC3CEB56}"/>
          </ac:spMkLst>
        </pc:spChg>
        <pc:spChg chg="mod">
          <ac:chgData name="VICTOR JOSE GONZALEZ RODRIGUEZ" userId="3fdd7208-0adc-40d2-a594-662a5d66d0ad" providerId="ADAL" clId="{359FD5A0-C0E1-4F46-AEB0-51555EFEF171}" dt="2025-09-17T08:06:30.334" v="359" actId="962"/>
          <ac:spMkLst>
            <pc:docMk/>
            <pc:sldMk cId="3994509227" sldId="2465"/>
            <ac:spMk id="10" creationId="{6B168F37-ACF1-4044-030B-5555DBB43482}"/>
          </ac:spMkLst>
        </pc:spChg>
        <pc:spChg chg="mod">
          <ac:chgData name="VICTOR JOSE GONZALEZ RODRIGUEZ" userId="3fdd7208-0adc-40d2-a594-662a5d66d0ad" providerId="ADAL" clId="{359FD5A0-C0E1-4F46-AEB0-51555EFEF171}" dt="2025-09-17T08:06:30.918" v="360" actId="962"/>
          <ac:spMkLst>
            <pc:docMk/>
            <pc:sldMk cId="3994509227" sldId="2465"/>
            <ac:spMk id="11" creationId="{050DE0B2-33C9-E833-C48A-EB84F9953434}"/>
          </ac:spMkLst>
        </pc:spChg>
        <pc:spChg chg="mod">
          <ac:chgData name="VICTOR JOSE GONZALEZ RODRIGUEZ" userId="3fdd7208-0adc-40d2-a594-662a5d66d0ad" providerId="ADAL" clId="{359FD5A0-C0E1-4F46-AEB0-51555EFEF171}" dt="2025-09-17T08:06:32.679" v="361" actId="962"/>
          <ac:spMkLst>
            <pc:docMk/>
            <pc:sldMk cId="3994509227" sldId="2465"/>
            <ac:spMk id="12" creationId="{3F1432F1-E08D-BB04-63D2-EA056FC83A81}"/>
          </ac:spMkLst>
        </pc:spChg>
        <pc:spChg chg="mod">
          <ac:chgData name="VICTOR JOSE GONZALEZ RODRIGUEZ" userId="3fdd7208-0adc-40d2-a594-662a5d66d0ad" providerId="ADAL" clId="{359FD5A0-C0E1-4F46-AEB0-51555EFEF171}" dt="2025-09-17T08:06:33.375" v="362" actId="962"/>
          <ac:spMkLst>
            <pc:docMk/>
            <pc:sldMk cId="3994509227" sldId="2465"/>
            <ac:spMk id="14" creationId="{8C931D3E-79DC-7E14-F1B5-833A061B68C8}"/>
          </ac:spMkLst>
        </pc:spChg>
      </pc:sldChg>
      <pc:sldChg chg="addSp modSp mod">
        <pc:chgData name="VICTOR JOSE GONZALEZ RODRIGUEZ" userId="3fdd7208-0adc-40d2-a594-662a5d66d0ad" providerId="ADAL" clId="{359FD5A0-C0E1-4F46-AEB0-51555EFEF171}" dt="2025-09-17T08:06:46.105" v="375" actId="962"/>
        <pc:sldMkLst>
          <pc:docMk/>
          <pc:sldMk cId="79960332" sldId="2466"/>
        </pc:sldMkLst>
        <pc:spChg chg="mod">
          <ac:chgData name="VICTOR JOSE GONZALEZ RODRIGUEZ" userId="3fdd7208-0adc-40d2-a594-662a5d66d0ad" providerId="ADAL" clId="{359FD5A0-C0E1-4F46-AEB0-51555EFEF171}" dt="2025-09-17T08:06:38.315" v="363" actId="962"/>
          <ac:spMkLst>
            <pc:docMk/>
            <pc:sldMk cId="79960332" sldId="2466"/>
            <ac:spMk id="2" creationId="{55AECD58-696C-7490-95AF-D896E721787B}"/>
          </ac:spMkLst>
        </pc:spChg>
        <pc:spChg chg="mod">
          <ac:chgData name="VICTOR JOSE GONZALEZ RODRIGUEZ" userId="3fdd7208-0adc-40d2-a594-662a5d66d0ad" providerId="ADAL" clId="{359FD5A0-C0E1-4F46-AEB0-51555EFEF171}" dt="2025-09-17T08:06:38.685" v="364" actId="962"/>
          <ac:spMkLst>
            <pc:docMk/>
            <pc:sldMk cId="79960332" sldId="2466"/>
            <ac:spMk id="3" creationId="{2E69727D-BB6F-9181-8F18-D943882492D7}"/>
          </ac:spMkLst>
        </pc:spChg>
        <pc:spChg chg="mod">
          <ac:chgData name="VICTOR JOSE GONZALEZ RODRIGUEZ" userId="3fdd7208-0adc-40d2-a594-662a5d66d0ad" providerId="ADAL" clId="{359FD5A0-C0E1-4F46-AEB0-51555EFEF171}" dt="2025-09-17T08:06:39.099" v="365" actId="962"/>
          <ac:spMkLst>
            <pc:docMk/>
            <pc:sldMk cId="79960332" sldId="2466"/>
            <ac:spMk id="4" creationId="{46B49C50-8ADA-AC72-AC78-9011B478C527}"/>
          </ac:spMkLst>
        </pc:spChg>
        <pc:spChg chg="mod">
          <ac:chgData name="VICTOR JOSE GONZALEZ RODRIGUEZ" userId="3fdd7208-0adc-40d2-a594-662a5d66d0ad" providerId="ADAL" clId="{359FD5A0-C0E1-4F46-AEB0-51555EFEF171}" dt="2025-09-17T08:06:39.545" v="366" actId="962"/>
          <ac:spMkLst>
            <pc:docMk/>
            <pc:sldMk cId="79960332" sldId="2466"/>
            <ac:spMk id="5" creationId="{3739EDEB-FBCC-1C79-7CE1-39935D9AB5EE}"/>
          </ac:spMkLst>
        </pc:spChg>
        <pc:spChg chg="mod">
          <ac:chgData name="VICTOR JOSE GONZALEZ RODRIGUEZ" userId="3fdd7208-0adc-40d2-a594-662a5d66d0ad" providerId="ADAL" clId="{359FD5A0-C0E1-4F46-AEB0-51555EFEF171}" dt="2025-09-17T08:06:39.905" v="367" actId="962"/>
          <ac:spMkLst>
            <pc:docMk/>
            <pc:sldMk cId="79960332" sldId="2466"/>
            <ac:spMk id="6" creationId="{CAE9121C-55BA-02FA-EF38-D72CE1D11E42}"/>
          </ac:spMkLst>
        </pc:spChg>
        <pc:spChg chg="mod">
          <ac:chgData name="VICTOR JOSE GONZALEZ RODRIGUEZ" userId="3fdd7208-0adc-40d2-a594-662a5d66d0ad" providerId="ADAL" clId="{359FD5A0-C0E1-4F46-AEB0-51555EFEF171}" dt="2025-09-17T08:06:40.285" v="368" actId="962"/>
          <ac:spMkLst>
            <pc:docMk/>
            <pc:sldMk cId="79960332" sldId="2466"/>
            <ac:spMk id="7" creationId="{3D77F064-BFCF-4B0D-CF25-4B3A06B2F830}"/>
          </ac:spMkLst>
        </pc:spChg>
        <pc:spChg chg="mod">
          <ac:chgData name="VICTOR JOSE GONZALEZ RODRIGUEZ" userId="3fdd7208-0adc-40d2-a594-662a5d66d0ad" providerId="ADAL" clId="{359FD5A0-C0E1-4F46-AEB0-51555EFEF171}" dt="2025-09-17T08:06:40.647" v="369" actId="962"/>
          <ac:spMkLst>
            <pc:docMk/>
            <pc:sldMk cId="79960332" sldId="2466"/>
            <ac:spMk id="8" creationId="{01D2EFFF-A68E-3D6A-25D8-6B74307570CA}"/>
          </ac:spMkLst>
        </pc:spChg>
        <pc:spChg chg="mod">
          <ac:chgData name="VICTOR JOSE GONZALEZ RODRIGUEZ" userId="3fdd7208-0adc-40d2-a594-662a5d66d0ad" providerId="ADAL" clId="{359FD5A0-C0E1-4F46-AEB0-51555EFEF171}" dt="2025-09-17T08:06:41.054" v="370" actId="962"/>
          <ac:spMkLst>
            <pc:docMk/>
            <pc:sldMk cId="79960332" sldId="2466"/>
            <ac:spMk id="9" creationId="{64949A98-7CA5-2110-3B94-EE74A3E41986}"/>
          </ac:spMkLst>
        </pc:spChg>
        <pc:spChg chg="mod">
          <ac:chgData name="VICTOR JOSE GONZALEZ RODRIGUEZ" userId="3fdd7208-0adc-40d2-a594-662a5d66d0ad" providerId="ADAL" clId="{359FD5A0-C0E1-4F46-AEB0-51555EFEF171}" dt="2025-09-17T08:06:41.484" v="371" actId="962"/>
          <ac:spMkLst>
            <pc:docMk/>
            <pc:sldMk cId="79960332" sldId="2466"/>
            <ac:spMk id="10" creationId="{8C9442FF-D61B-B5A0-C490-59EFDBC516CB}"/>
          </ac:spMkLst>
        </pc:spChg>
        <pc:spChg chg="mod">
          <ac:chgData name="VICTOR JOSE GONZALEZ RODRIGUEZ" userId="3fdd7208-0adc-40d2-a594-662a5d66d0ad" providerId="ADAL" clId="{359FD5A0-C0E1-4F46-AEB0-51555EFEF171}" dt="2025-09-17T08:06:43.347" v="372" actId="962"/>
          <ac:spMkLst>
            <pc:docMk/>
            <pc:sldMk cId="79960332" sldId="2466"/>
            <ac:spMk id="11" creationId="{7CAC72EA-242F-06AE-C873-0689FBC21546}"/>
          </ac:spMkLst>
        </pc:spChg>
        <pc:spChg chg="mod">
          <ac:chgData name="VICTOR JOSE GONZALEZ RODRIGUEZ" userId="3fdd7208-0adc-40d2-a594-662a5d66d0ad" providerId="ADAL" clId="{359FD5A0-C0E1-4F46-AEB0-51555EFEF171}" dt="2025-09-17T08:06:43.838" v="373" actId="962"/>
          <ac:spMkLst>
            <pc:docMk/>
            <pc:sldMk cId="79960332" sldId="2466"/>
            <ac:spMk id="12" creationId="{63DF2282-AE5C-D2E3-885D-A54E582ABCE2}"/>
          </ac:spMkLst>
        </pc:spChg>
        <pc:spChg chg="mod">
          <ac:chgData name="VICTOR JOSE GONZALEZ RODRIGUEZ" userId="3fdd7208-0adc-40d2-a594-662a5d66d0ad" providerId="ADAL" clId="{359FD5A0-C0E1-4F46-AEB0-51555EFEF171}" dt="2025-09-17T08:06:44.530" v="374" actId="962"/>
          <ac:spMkLst>
            <pc:docMk/>
            <pc:sldMk cId="79960332" sldId="2466"/>
            <ac:spMk id="13" creationId="{B04766D9-F353-7300-1A48-552633E86706}"/>
          </ac:spMkLst>
        </pc:spChg>
        <pc:picChg chg="add mod">
          <ac:chgData name="VICTOR JOSE GONZALEZ RODRIGUEZ" userId="3fdd7208-0adc-40d2-a594-662a5d66d0ad" providerId="ADAL" clId="{359FD5A0-C0E1-4F46-AEB0-51555EFEF171}" dt="2025-09-17T08:06:46.105" v="375" actId="962"/>
          <ac:picMkLst>
            <pc:docMk/>
            <pc:sldMk cId="79960332" sldId="2466"/>
            <ac:picMk id="17" creationId="{0DC84090-A3CC-53DC-413A-506C06191675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8:06:58.715" v="391" actId="962"/>
        <pc:sldMkLst>
          <pc:docMk/>
          <pc:sldMk cId="1838784099" sldId="2467"/>
        </pc:sldMkLst>
        <pc:spChg chg="mod">
          <ac:chgData name="VICTOR JOSE GONZALEZ RODRIGUEZ" userId="3fdd7208-0adc-40d2-a594-662a5d66d0ad" providerId="ADAL" clId="{359FD5A0-C0E1-4F46-AEB0-51555EFEF171}" dt="2025-09-17T08:06:48.487" v="376" actId="962"/>
          <ac:spMkLst>
            <pc:docMk/>
            <pc:sldMk cId="1838784099" sldId="2467"/>
            <ac:spMk id="2" creationId="{FEED4131-4158-0F8D-CBEB-8E319A673E22}"/>
          </ac:spMkLst>
        </pc:spChg>
        <pc:spChg chg="mod">
          <ac:chgData name="VICTOR JOSE GONZALEZ RODRIGUEZ" userId="3fdd7208-0adc-40d2-a594-662a5d66d0ad" providerId="ADAL" clId="{359FD5A0-C0E1-4F46-AEB0-51555EFEF171}" dt="2025-09-17T08:06:50.575" v="381" actId="962"/>
          <ac:spMkLst>
            <pc:docMk/>
            <pc:sldMk cId="1838784099" sldId="2467"/>
            <ac:spMk id="3" creationId="{35BC26C3-C0C3-6CF3-8C25-57B0E505AE7C}"/>
          </ac:spMkLst>
        </pc:spChg>
        <pc:spChg chg="mod">
          <ac:chgData name="VICTOR JOSE GONZALEZ RODRIGUEZ" userId="3fdd7208-0adc-40d2-a594-662a5d66d0ad" providerId="ADAL" clId="{359FD5A0-C0E1-4F46-AEB0-51555EFEF171}" dt="2025-09-17T08:06:50.176" v="380" actId="962"/>
          <ac:spMkLst>
            <pc:docMk/>
            <pc:sldMk cId="1838784099" sldId="2467"/>
            <ac:spMk id="4" creationId="{55166F09-2CAF-0965-1461-12E2E252DB2A}"/>
          </ac:spMkLst>
        </pc:spChg>
        <pc:spChg chg="mod">
          <ac:chgData name="VICTOR JOSE GONZALEZ RODRIGUEZ" userId="3fdd7208-0adc-40d2-a594-662a5d66d0ad" providerId="ADAL" clId="{359FD5A0-C0E1-4F46-AEB0-51555EFEF171}" dt="2025-09-17T08:06:51.415" v="382" actId="962"/>
          <ac:spMkLst>
            <pc:docMk/>
            <pc:sldMk cId="1838784099" sldId="2467"/>
            <ac:spMk id="5" creationId="{C41EC1C2-AB5F-9763-0157-7D0CCBB4CD00}"/>
          </ac:spMkLst>
        </pc:spChg>
        <pc:spChg chg="mod">
          <ac:chgData name="VICTOR JOSE GONZALEZ RODRIGUEZ" userId="3fdd7208-0adc-40d2-a594-662a5d66d0ad" providerId="ADAL" clId="{359FD5A0-C0E1-4F46-AEB0-51555EFEF171}" dt="2025-09-17T08:06:51.964" v="383" actId="962"/>
          <ac:spMkLst>
            <pc:docMk/>
            <pc:sldMk cId="1838784099" sldId="2467"/>
            <ac:spMk id="6" creationId="{A766943C-0F02-64C0-5CD1-5BC92495B97B}"/>
          </ac:spMkLst>
        </pc:spChg>
        <pc:spChg chg="mod">
          <ac:chgData name="VICTOR JOSE GONZALEZ RODRIGUEZ" userId="3fdd7208-0adc-40d2-a594-662a5d66d0ad" providerId="ADAL" clId="{359FD5A0-C0E1-4F46-AEB0-51555EFEF171}" dt="2025-09-17T08:06:52.396" v="384" actId="962"/>
          <ac:spMkLst>
            <pc:docMk/>
            <pc:sldMk cId="1838784099" sldId="2467"/>
            <ac:spMk id="7" creationId="{A4B70530-4A69-FF1C-8D7B-0BD3C5C57081}"/>
          </ac:spMkLst>
        </pc:spChg>
        <pc:spChg chg="mod">
          <ac:chgData name="VICTOR JOSE GONZALEZ RODRIGUEZ" userId="3fdd7208-0adc-40d2-a594-662a5d66d0ad" providerId="ADAL" clId="{359FD5A0-C0E1-4F46-AEB0-51555EFEF171}" dt="2025-09-17T08:06:53.010" v="385" actId="962"/>
          <ac:spMkLst>
            <pc:docMk/>
            <pc:sldMk cId="1838784099" sldId="2467"/>
            <ac:spMk id="8" creationId="{E8513C54-B347-F2BC-DF90-21748C5A58B4}"/>
          </ac:spMkLst>
        </pc:spChg>
        <pc:spChg chg="mod">
          <ac:chgData name="VICTOR JOSE GONZALEZ RODRIGUEZ" userId="3fdd7208-0adc-40d2-a594-662a5d66d0ad" providerId="ADAL" clId="{359FD5A0-C0E1-4F46-AEB0-51555EFEF171}" dt="2025-09-17T08:06:53.655" v="386" actId="962"/>
          <ac:spMkLst>
            <pc:docMk/>
            <pc:sldMk cId="1838784099" sldId="2467"/>
            <ac:spMk id="9" creationId="{91EED2A2-F8E2-582E-5906-5CEE83B66A36}"/>
          </ac:spMkLst>
        </pc:spChg>
        <pc:spChg chg="mod">
          <ac:chgData name="VICTOR JOSE GONZALEZ RODRIGUEZ" userId="3fdd7208-0adc-40d2-a594-662a5d66d0ad" providerId="ADAL" clId="{359FD5A0-C0E1-4F46-AEB0-51555EFEF171}" dt="2025-09-17T08:06:55.268" v="387" actId="962"/>
          <ac:spMkLst>
            <pc:docMk/>
            <pc:sldMk cId="1838784099" sldId="2467"/>
            <ac:spMk id="10" creationId="{632A5A30-289F-E15E-CAE0-AA1CDD68FD8D}"/>
          </ac:spMkLst>
        </pc:spChg>
        <pc:spChg chg="mod">
          <ac:chgData name="VICTOR JOSE GONZALEZ RODRIGUEZ" userId="3fdd7208-0adc-40d2-a594-662a5d66d0ad" providerId="ADAL" clId="{359FD5A0-C0E1-4F46-AEB0-51555EFEF171}" dt="2025-09-17T08:06:55.815" v="388" actId="962"/>
          <ac:spMkLst>
            <pc:docMk/>
            <pc:sldMk cId="1838784099" sldId="2467"/>
            <ac:spMk id="11" creationId="{1E473A2B-69A9-7F21-E011-950544FF6DB2}"/>
          </ac:spMkLst>
        </pc:spChg>
        <pc:spChg chg="mod">
          <ac:chgData name="VICTOR JOSE GONZALEZ RODRIGUEZ" userId="3fdd7208-0adc-40d2-a594-662a5d66d0ad" providerId="ADAL" clId="{359FD5A0-C0E1-4F46-AEB0-51555EFEF171}" dt="2025-09-17T08:06:56.391" v="389" actId="962"/>
          <ac:spMkLst>
            <pc:docMk/>
            <pc:sldMk cId="1838784099" sldId="2467"/>
            <ac:spMk id="12" creationId="{42C7EAF4-1662-9061-ACC4-D1EF6C451810}"/>
          </ac:spMkLst>
        </pc:spChg>
        <pc:spChg chg="mod">
          <ac:chgData name="VICTOR JOSE GONZALEZ RODRIGUEZ" userId="3fdd7208-0adc-40d2-a594-662a5d66d0ad" providerId="ADAL" clId="{359FD5A0-C0E1-4F46-AEB0-51555EFEF171}" dt="2025-09-17T08:06:57.294" v="390" actId="962"/>
          <ac:spMkLst>
            <pc:docMk/>
            <pc:sldMk cId="1838784099" sldId="2467"/>
            <ac:spMk id="13" creationId="{F2927552-4677-C3CE-02EC-8C9606F925D9}"/>
          </ac:spMkLst>
        </pc:spChg>
        <pc:picChg chg="mod">
          <ac:chgData name="VICTOR JOSE GONZALEZ RODRIGUEZ" userId="3fdd7208-0adc-40d2-a594-662a5d66d0ad" providerId="ADAL" clId="{359FD5A0-C0E1-4F46-AEB0-51555EFEF171}" dt="2025-09-17T08:06:58.715" v="391" actId="962"/>
          <ac:picMkLst>
            <pc:docMk/>
            <pc:sldMk cId="1838784099" sldId="2467"/>
            <ac:picMk id="17" creationId="{B15A2A9A-FC97-F730-3B83-BDA0D96DF935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8:07:12.255" v="410" actId="962"/>
        <pc:sldMkLst>
          <pc:docMk/>
          <pc:sldMk cId="2927711241" sldId="2468"/>
        </pc:sldMkLst>
        <pc:spChg chg="mod">
          <ac:chgData name="VICTOR JOSE GONZALEZ RODRIGUEZ" userId="3fdd7208-0adc-40d2-a594-662a5d66d0ad" providerId="ADAL" clId="{359FD5A0-C0E1-4F46-AEB0-51555EFEF171}" dt="2025-09-17T08:07:01.405" v="392" actId="962"/>
          <ac:spMkLst>
            <pc:docMk/>
            <pc:sldMk cId="2927711241" sldId="2468"/>
            <ac:spMk id="2" creationId="{0F599090-7C33-2E89-A07E-0A68E8FD0697}"/>
          </ac:spMkLst>
        </pc:spChg>
        <pc:spChg chg="mod">
          <ac:chgData name="VICTOR JOSE GONZALEZ RODRIGUEZ" userId="3fdd7208-0adc-40d2-a594-662a5d66d0ad" providerId="ADAL" clId="{359FD5A0-C0E1-4F46-AEB0-51555EFEF171}" dt="2025-09-17T08:07:01.788" v="393" actId="962"/>
          <ac:spMkLst>
            <pc:docMk/>
            <pc:sldMk cId="2927711241" sldId="2468"/>
            <ac:spMk id="3" creationId="{D3E58E8A-474C-787B-E608-CD5A1E9FD438}"/>
          </ac:spMkLst>
        </pc:spChg>
        <pc:spChg chg="mod">
          <ac:chgData name="VICTOR JOSE GONZALEZ RODRIGUEZ" userId="3fdd7208-0adc-40d2-a594-662a5d66d0ad" providerId="ADAL" clId="{359FD5A0-C0E1-4F46-AEB0-51555EFEF171}" dt="2025-09-17T08:07:02.374" v="394" actId="962"/>
          <ac:spMkLst>
            <pc:docMk/>
            <pc:sldMk cId="2927711241" sldId="2468"/>
            <ac:spMk id="4" creationId="{461336CD-C746-8ED8-9F07-C531C03BC007}"/>
          </ac:spMkLst>
        </pc:spChg>
        <pc:spChg chg="mod">
          <ac:chgData name="VICTOR JOSE GONZALEZ RODRIGUEZ" userId="3fdd7208-0adc-40d2-a594-662a5d66d0ad" providerId="ADAL" clId="{359FD5A0-C0E1-4F46-AEB0-51555EFEF171}" dt="2025-09-17T08:07:02.783" v="395" actId="962"/>
          <ac:spMkLst>
            <pc:docMk/>
            <pc:sldMk cId="2927711241" sldId="2468"/>
            <ac:spMk id="5" creationId="{D7017875-A126-6965-7E45-9A8B7D33C5D0}"/>
          </ac:spMkLst>
        </pc:spChg>
        <pc:spChg chg="mod">
          <ac:chgData name="VICTOR JOSE GONZALEZ RODRIGUEZ" userId="3fdd7208-0adc-40d2-a594-662a5d66d0ad" providerId="ADAL" clId="{359FD5A0-C0E1-4F46-AEB0-51555EFEF171}" dt="2025-09-17T08:07:03.183" v="396" actId="962"/>
          <ac:spMkLst>
            <pc:docMk/>
            <pc:sldMk cId="2927711241" sldId="2468"/>
            <ac:spMk id="6" creationId="{BC8457CA-7F50-44FA-2E6C-F686A24876B6}"/>
          </ac:spMkLst>
        </pc:spChg>
        <pc:spChg chg="mod">
          <ac:chgData name="VICTOR JOSE GONZALEZ RODRIGUEZ" userId="3fdd7208-0adc-40d2-a594-662a5d66d0ad" providerId="ADAL" clId="{359FD5A0-C0E1-4F46-AEB0-51555EFEF171}" dt="2025-09-17T08:07:03.575" v="397" actId="962"/>
          <ac:spMkLst>
            <pc:docMk/>
            <pc:sldMk cId="2927711241" sldId="2468"/>
            <ac:spMk id="7" creationId="{B98A1ED2-F377-139F-492F-DD671F671774}"/>
          </ac:spMkLst>
        </pc:spChg>
        <pc:spChg chg="mod">
          <ac:chgData name="VICTOR JOSE GONZALEZ RODRIGUEZ" userId="3fdd7208-0adc-40d2-a594-662a5d66d0ad" providerId="ADAL" clId="{359FD5A0-C0E1-4F46-AEB0-51555EFEF171}" dt="2025-09-17T08:07:03.995" v="398" actId="962"/>
          <ac:spMkLst>
            <pc:docMk/>
            <pc:sldMk cId="2927711241" sldId="2468"/>
            <ac:spMk id="8" creationId="{3EA90C5C-3724-1595-8A75-99422277BEEC}"/>
          </ac:spMkLst>
        </pc:spChg>
        <pc:spChg chg="mod">
          <ac:chgData name="VICTOR JOSE GONZALEZ RODRIGUEZ" userId="3fdd7208-0adc-40d2-a594-662a5d66d0ad" providerId="ADAL" clId="{359FD5A0-C0E1-4F46-AEB0-51555EFEF171}" dt="2025-09-17T08:07:04.364" v="399" actId="962"/>
          <ac:spMkLst>
            <pc:docMk/>
            <pc:sldMk cId="2927711241" sldId="2468"/>
            <ac:spMk id="9" creationId="{D3D21EB5-1E24-8A79-965E-60BD410FD725}"/>
          </ac:spMkLst>
        </pc:spChg>
        <pc:spChg chg="mod">
          <ac:chgData name="VICTOR JOSE GONZALEZ RODRIGUEZ" userId="3fdd7208-0adc-40d2-a594-662a5d66d0ad" providerId="ADAL" clId="{359FD5A0-C0E1-4F46-AEB0-51555EFEF171}" dt="2025-09-17T08:07:04.914" v="400" actId="962"/>
          <ac:spMkLst>
            <pc:docMk/>
            <pc:sldMk cId="2927711241" sldId="2468"/>
            <ac:spMk id="10" creationId="{30537D42-3B90-14DE-3843-8D124E912EB8}"/>
          </ac:spMkLst>
        </pc:spChg>
        <pc:spChg chg="mod">
          <ac:chgData name="VICTOR JOSE GONZALEZ RODRIGUEZ" userId="3fdd7208-0adc-40d2-a594-662a5d66d0ad" providerId="ADAL" clId="{359FD5A0-C0E1-4F46-AEB0-51555EFEF171}" dt="2025-09-17T08:07:06.826" v="405" actId="962"/>
          <ac:spMkLst>
            <pc:docMk/>
            <pc:sldMk cId="2927711241" sldId="2468"/>
            <ac:spMk id="11" creationId="{F0D26566-8CAA-F6A3-D8AF-15008FA47CD9}"/>
          </ac:spMkLst>
        </pc:spChg>
        <pc:spChg chg="mod">
          <ac:chgData name="VICTOR JOSE GONZALEZ RODRIGUEZ" userId="3fdd7208-0adc-40d2-a594-662a5d66d0ad" providerId="ADAL" clId="{359FD5A0-C0E1-4F46-AEB0-51555EFEF171}" dt="2025-09-17T08:07:06.374" v="404" actId="962"/>
          <ac:spMkLst>
            <pc:docMk/>
            <pc:sldMk cId="2927711241" sldId="2468"/>
            <ac:spMk id="12" creationId="{EF653236-55E7-955E-203E-A89658E42D1E}"/>
          </ac:spMkLst>
        </pc:spChg>
        <pc:spChg chg="mod">
          <ac:chgData name="VICTOR JOSE GONZALEZ RODRIGUEZ" userId="3fdd7208-0adc-40d2-a594-662a5d66d0ad" providerId="ADAL" clId="{359FD5A0-C0E1-4F46-AEB0-51555EFEF171}" dt="2025-09-17T08:07:07.484" v="406" actId="962"/>
          <ac:spMkLst>
            <pc:docMk/>
            <pc:sldMk cId="2927711241" sldId="2468"/>
            <ac:spMk id="13" creationId="{341AD022-38C8-46ED-BD51-8EFE7B7A5713}"/>
          </ac:spMkLst>
        </pc:spChg>
        <pc:spChg chg="mod">
          <ac:chgData name="VICTOR JOSE GONZALEZ RODRIGUEZ" userId="3fdd7208-0adc-40d2-a594-662a5d66d0ad" providerId="ADAL" clId="{359FD5A0-C0E1-4F46-AEB0-51555EFEF171}" dt="2025-09-17T08:07:10.772" v="409" actId="962"/>
          <ac:spMkLst>
            <pc:docMk/>
            <pc:sldMk cId="2927711241" sldId="2468"/>
            <ac:spMk id="14" creationId="{E09FB130-4296-F292-C1AC-A26685EA3B4C}"/>
          </ac:spMkLst>
        </pc:spChg>
        <pc:picChg chg="mod">
          <ac:chgData name="VICTOR JOSE GONZALEZ RODRIGUEZ" userId="3fdd7208-0adc-40d2-a594-662a5d66d0ad" providerId="ADAL" clId="{359FD5A0-C0E1-4F46-AEB0-51555EFEF171}" dt="2025-09-17T08:07:12.255" v="410" actId="962"/>
          <ac:picMkLst>
            <pc:docMk/>
            <pc:sldMk cId="2927711241" sldId="2468"/>
            <ac:picMk id="31" creationId="{73FB9F63-129A-F10C-35FE-C2CBD1880832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8:06:24.215" v="350" actId="962"/>
        <pc:sldMkLst>
          <pc:docMk/>
          <pc:sldMk cId="4061130089" sldId="2469"/>
        </pc:sldMkLst>
        <pc:spChg chg="mod">
          <ac:chgData name="VICTOR JOSE GONZALEZ RODRIGUEZ" userId="3fdd7208-0adc-40d2-a594-662a5d66d0ad" providerId="ADAL" clId="{359FD5A0-C0E1-4F46-AEB0-51555EFEF171}" dt="2025-09-17T08:06:17.612" v="339" actId="962"/>
          <ac:spMkLst>
            <pc:docMk/>
            <pc:sldMk cId="4061130089" sldId="2469"/>
            <ac:spMk id="2" creationId="{ABA376AB-A7D5-793F-5EE8-26F55DA5DA42}"/>
          </ac:spMkLst>
        </pc:spChg>
        <pc:spChg chg="mod">
          <ac:chgData name="VICTOR JOSE GONZALEZ RODRIGUEZ" userId="3fdd7208-0adc-40d2-a594-662a5d66d0ad" providerId="ADAL" clId="{359FD5A0-C0E1-4F46-AEB0-51555EFEF171}" dt="2025-09-17T08:06:17.965" v="340" actId="962"/>
          <ac:spMkLst>
            <pc:docMk/>
            <pc:sldMk cId="4061130089" sldId="2469"/>
            <ac:spMk id="3" creationId="{4B872F95-4451-6478-7EA3-9F23AB982443}"/>
          </ac:spMkLst>
        </pc:spChg>
        <pc:spChg chg="mod">
          <ac:chgData name="VICTOR JOSE GONZALEZ RODRIGUEZ" userId="3fdd7208-0adc-40d2-a594-662a5d66d0ad" providerId="ADAL" clId="{359FD5A0-C0E1-4F46-AEB0-51555EFEF171}" dt="2025-09-17T08:06:18.314" v="341" actId="962"/>
          <ac:spMkLst>
            <pc:docMk/>
            <pc:sldMk cId="4061130089" sldId="2469"/>
            <ac:spMk id="4" creationId="{ADF36589-90AE-5F1F-364F-DF75D41F4181}"/>
          </ac:spMkLst>
        </pc:spChg>
        <pc:spChg chg="mod">
          <ac:chgData name="VICTOR JOSE GONZALEZ RODRIGUEZ" userId="3fdd7208-0adc-40d2-a594-662a5d66d0ad" providerId="ADAL" clId="{359FD5A0-C0E1-4F46-AEB0-51555EFEF171}" dt="2025-09-17T08:06:18.724" v="342" actId="962"/>
          <ac:spMkLst>
            <pc:docMk/>
            <pc:sldMk cId="4061130089" sldId="2469"/>
            <ac:spMk id="5" creationId="{8E64B3C2-DF41-3E8F-7BD3-D7BF0307F139}"/>
          </ac:spMkLst>
        </pc:spChg>
        <pc:spChg chg="mod">
          <ac:chgData name="VICTOR JOSE GONZALEZ RODRIGUEZ" userId="3fdd7208-0adc-40d2-a594-662a5d66d0ad" providerId="ADAL" clId="{359FD5A0-C0E1-4F46-AEB0-51555EFEF171}" dt="2025-09-17T08:06:19.075" v="343" actId="962"/>
          <ac:spMkLst>
            <pc:docMk/>
            <pc:sldMk cId="4061130089" sldId="2469"/>
            <ac:spMk id="6" creationId="{16318FC7-7256-DB1B-07B3-88491652C5EF}"/>
          </ac:spMkLst>
        </pc:spChg>
        <pc:spChg chg="mod">
          <ac:chgData name="VICTOR JOSE GONZALEZ RODRIGUEZ" userId="3fdd7208-0adc-40d2-a594-662a5d66d0ad" providerId="ADAL" clId="{359FD5A0-C0E1-4F46-AEB0-51555EFEF171}" dt="2025-09-17T08:06:19.511" v="344" actId="962"/>
          <ac:spMkLst>
            <pc:docMk/>
            <pc:sldMk cId="4061130089" sldId="2469"/>
            <ac:spMk id="7" creationId="{6E78D764-5131-3B62-7AB6-C93DEA3C7280}"/>
          </ac:spMkLst>
        </pc:spChg>
        <pc:spChg chg="mod">
          <ac:chgData name="VICTOR JOSE GONZALEZ RODRIGUEZ" userId="3fdd7208-0adc-40d2-a594-662a5d66d0ad" providerId="ADAL" clId="{359FD5A0-C0E1-4F46-AEB0-51555EFEF171}" dt="2025-09-17T08:06:20.494" v="346" actId="962"/>
          <ac:spMkLst>
            <pc:docMk/>
            <pc:sldMk cId="4061130089" sldId="2469"/>
            <ac:spMk id="8" creationId="{48C597FD-D6B0-A8CC-530A-044C693C3599}"/>
          </ac:spMkLst>
        </pc:spChg>
        <pc:spChg chg="mod">
          <ac:chgData name="VICTOR JOSE GONZALEZ RODRIGUEZ" userId="3fdd7208-0adc-40d2-a594-662a5d66d0ad" providerId="ADAL" clId="{359FD5A0-C0E1-4F46-AEB0-51555EFEF171}" dt="2025-09-17T08:06:19.925" v="345" actId="962"/>
          <ac:spMkLst>
            <pc:docMk/>
            <pc:sldMk cId="4061130089" sldId="2469"/>
            <ac:spMk id="9" creationId="{B94FED78-FFF5-4A81-7479-1AAD3AF575BA}"/>
          </ac:spMkLst>
        </pc:spChg>
        <pc:spChg chg="mod">
          <ac:chgData name="VICTOR JOSE GONZALEZ RODRIGUEZ" userId="3fdd7208-0adc-40d2-a594-662a5d66d0ad" providerId="ADAL" clId="{359FD5A0-C0E1-4F46-AEB0-51555EFEF171}" dt="2025-09-17T08:06:22.220" v="347" actId="962"/>
          <ac:spMkLst>
            <pc:docMk/>
            <pc:sldMk cId="4061130089" sldId="2469"/>
            <ac:spMk id="10" creationId="{C8C9F11D-D2C7-A879-2106-41BC416DB363}"/>
          </ac:spMkLst>
        </pc:spChg>
        <pc:spChg chg="mod">
          <ac:chgData name="VICTOR JOSE GONZALEZ RODRIGUEZ" userId="3fdd7208-0adc-40d2-a594-662a5d66d0ad" providerId="ADAL" clId="{359FD5A0-C0E1-4F46-AEB0-51555EFEF171}" dt="2025-09-17T08:06:22.659" v="348" actId="962"/>
          <ac:spMkLst>
            <pc:docMk/>
            <pc:sldMk cId="4061130089" sldId="2469"/>
            <ac:spMk id="11" creationId="{EF859892-B7DF-165B-6139-64C70E2DFE16}"/>
          </ac:spMkLst>
        </pc:spChg>
        <pc:spChg chg="mod">
          <ac:chgData name="VICTOR JOSE GONZALEZ RODRIGUEZ" userId="3fdd7208-0adc-40d2-a594-662a5d66d0ad" providerId="ADAL" clId="{359FD5A0-C0E1-4F46-AEB0-51555EFEF171}" dt="2025-09-17T08:06:23.431" v="349" actId="962"/>
          <ac:spMkLst>
            <pc:docMk/>
            <pc:sldMk cId="4061130089" sldId="2469"/>
            <ac:spMk id="12" creationId="{8CC2AB94-48A9-F328-7519-CB8F14F8211E}"/>
          </ac:spMkLst>
        </pc:spChg>
        <pc:spChg chg="mod">
          <ac:chgData name="VICTOR JOSE GONZALEZ RODRIGUEZ" userId="3fdd7208-0adc-40d2-a594-662a5d66d0ad" providerId="ADAL" clId="{359FD5A0-C0E1-4F46-AEB0-51555EFEF171}" dt="2025-09-17T08:06:24.215" v="350" actId="962"/>
          <ac:spMkLst>
            <pc:docMk/>
            <pc:sldMk cId="4061130089" sldId="2469"/>
            <ac:spMk id="14" creationId="{748CAFAE-78AB-A684-DF8F-8C74366B0A5C}"/>
          </ac:spMkLst>
        </pc:spChg>
      </pc:sldChg>
      <pc:sldChg chg="modSp mod">
        <pc:chgData name="VICTOR JOSE GONZALEZ RODRIGUEZ" userId="3fdd7208-0adc-40d2-a594-662a5d66d0ad" providerId="ADAL" clId="{359FD5A0-C0E1-4F46-AEB0-51555EFEF171}" dt="2025-09-17T08:07:21.785" v="423" actId="962"/>
        <pc:sldMkLst>
          <pc:docMk/>
          <pc:sldMk cId="4278075617" sldId="2470"/>
        </pc:sldMkLst>
        <pc:spChg chg="mod">
          <ac:chgData name="VICTOR JOSE GONZALEZ RODRIGUEZ" userId="3fdd7208-0adc-40d2-a594-662a5d66d0ad" providerId="ADAL" clId="{359FD5A0-C0E1-4F46-AEB0-51555EFEF171}" dt="2025-09-17T08:07:14.068" v="411" actId="962"/>
          <ac:spMkLst>
            <pc:docMk/>
            <pc:sldMk cId="4278075617" sldId="2470"/>
            <ac:spMk id="2" creationId="{DF2C00A9-7AA6-3542-E30A-929E239FF38D}"/>
          </ac:spMkLst>
        </pc:spChg>
        <pc:spChg chg="mod">
          <ac:chgData name="VICTOR JOSE GONZALEZ RODRIGUEZ" userId="3fdd7208-0adc-40d2-a594-662a5d66d0ad" providerId="ADAL" clId="{359FD5A0-C0E1-4F46-AEB0-51555EFEF171}" dt="2025-09-17T08:07:14.390" v="412" actId="962"/>
          <ac:spMkLst>
            <pc:docMk/>
            <pc:sldMk cId="4278075617" sldId="2470"/>
            <ac:spMk id="3" creationId="{D35FD5FE-4EC6-9C65-363D-3B93F451F48B}"/>
          </ac:spMkLst>
        </pc:spChg>
        <pc:spChg chg="mod">
          <ac:chgData name="VICTOR JOSE GONZALEZ RODRIGUEZ" userId="3fdd7208-0adc-40d2-a594-662a5d66d0ad" providerId="ADAL" clId="{359FD5A0-C0E1-4F46-AEB0-51555EFEF171}" dt="2025-09-17T08:07:14.744" v="413" actId="962"/>
          <ac:spMkLst>
            <pc:docMk/>
            <pc:sldMk cId="4278075617" sldId="2470"/>
            <ac:spMk id="4" creationId="{41AE70E6-09F7-7F88-2C32-5D349F63456B}"/>
          </ac:spMkLst>
        </pc:spChg>
        <pc:spChg chg="mod">
          <ac:chgData name="VICTOR JOSE GONZALEZ RODRIGUEZ" userId="3fdd7208-0adc-40d2-a594-662a5d66d0ad" providerId="ADAL" clId="{359FD5A0-C0E1-4F46-AEB0-51555EFEF171}" dt="2025-09-17T08:07:16.014" v="415" actId="962"/>
          <ac:spMkLst>
            <pc:docMk/>
            <pc:sldMk cId="4278075617" sldId="2470"/>
            <ac:spMk id="5" creationId="{8DC2AEF9-8674-B657-C16F-FC8A88BA22DA}"/>
          </ac:spMkLst>
        </pc:spChg>
        <pc:spChg chg="mod">
          <ac:chgData name="VICTOR JOSE GONZALEZ RODRIGUEZ" userId="3fdd7208-0adc-40d2-a594-662a5d66d0ad" providerId="ADAL" clId="{359FD5A0-C0E1-4F46-AEB0-51555EFEF171}" dt="2025-09-17T08:07:15.495" v="414" actId="962"/>
          <ac:spMkLst>
            <pc:docMk/>
            <pc:sldMk cId="4278075617" sldId="2470"/>
            <ac:spMk id="6" creationId="{83D2DF9B-6265-0315-FCB8-22C88E2F1191}"/>
          </ac:spMkLst>
        </pc:spChg>
        <pc:spChg chg="mod">
          <ac:chgData name="VICTOR JOSE GONZALEZ RODRIGUEZ" userId="3fdd7208-0adc-40d2-a594-662a5d66d0ad" providerId="ADAL" clId="{359FD5A0-C0E1-4F46-AEB0-51555EFEF171}" dt="2025-09-17T08:07:16.725" v="416" actId="962"/>
          <ac:spMkLst>
            <pc:docMk/>
            <pc:sldMk cId="4278075617" sldId="2470"/>
            <ac:spMk id="7" creationId="{30238683-5287-A97B-068E-0A5ABE13B7F1}"/>
          </ac:spMkLst>
        </pc:spChg>
        <pc:spChg chg="mod">
          <ac:chgData name="VICTOR JOSE GONZALEZ RODRIGUEZ" userId="3fdd7208-0adc-40d2-a594-662a5d66d0ad" providerId="ADAL" clId="{359FD5A0-C0E1-4F46-AEB0-51555EFEF171}" dt="2025-09-17T08:07:17.125" v="417" actId="962"/>
          <ac:spMkLst>
            <pc:docMk/>
            <pc:sldMk cId="4278075617" sldId="2470"/>
            <ac:spMk id="8" creationId="{0ECC517D-994E-16D0-0CBC-9870889DFE7D}"/>
          </ac:spMkLst>
        </pc:spChg>
        <pc:spChg chg="mod">
          <ac:chgData name="VICTOR JOSE GONZALEZ RODRIGUEZ" userId="3fdd7208-0adc-40d2-a594-662a5d66d0ad" providerId="ADAL" clId="{359FD5A0-C0E1-4F46-AEB0-51555EFEF171}" dt="2025-09-17T08:07:17.580" v="418" actId="962"/>
          <ac:spMkLst>
            <pc:docMk/>
            <pc:sldMk cId="4278075617" sldId="2470"/>
            <ac:spMk id="9" creationId="{56FA9767-2480-F7F2-D0EA-4326B61197E2}"/>
          </ac:spMkLst>
        </pc:spChg>
        <pc:spChg chg="mod">
          <ac:chgData name="VICTOR JOSE GONZALEZ RODRIGUEZ" userId="3fdd7208-0adc-40d2-a594-662a5d66d0ad" providerId="ADAL" clId="{359FD5A0-C0E1-4F46-AEB0-51555EFEF171}" dt="2025-09-17T08:07:18.525" v="419" actId="962"/>
          <ac:spMkLst>
            <pc:docMk/>
            <pc:sldMk cId="4278075617" sldId="2470"/>
            <ac:spMk id="10" creationId="{9CFDF96B-5E15-341C-981B-564257733B84}"/>
          </ac:spMkLst>
        </pc:spChg>
        <pc:spChg chg="mod">
          <ac:chgData name="VICTOR JOSE GONZALEZ RODRIGUEZ" userId="3fdd7208-0adc-40d2-a594-662a5d66d0ad" providerId="ADAL" clId="{359FD5A0-C0E1-4F46-AEB0-51555EFEF171}" dt="2025-09-17T08:07:19.134" v="420" actId="962"/>
          <ac:spMkLst>
            <pc:docMk/>
            <pc:sldMk cId="4278075617" sldId="2470"/>
            <ac:spMk id="11" creationId="{317A63FB-E43B-0B90-6097-63E2FAE1209F}"/>
          </ac:spMkLst>
        </pc:spChg>
        <pc:spChg chg="mod">
          <ac:chgData name="VICTOR JOSE GONZALEZ RODRIGUEZ" userId="3fdd7208-0adc-40d2-a594-662a5d66d0ad" providerId="ADAL" clId="{359FD5A0-C0E1-4F46-AEB0-51555EFEF171}" dt="2025-09-17T08:07:19.794" v="421" actId="962"/>
          <ac:spMkLst>
            <pc:docMk/>
            <pc:sldMk cId="4278075617" sldId="2470"/>
            <ac:spMk id="12" creationId="{06FEE3ED-C51A-B31B-05C5-DFD030B4DC7A}"/>
          </ac:spMkLst>
        </pc:spChg>
        <pc:spChg chg="mod">
          <ac:chgData name="VICTOR JOSE GONZALEZ RODRIGUEZ" userId="3fdd7208-0adc-40d2-a594-662a5d66d0ad" providerId="ADAL" clId="{359FD5A0-C0E1-4F46-AEB0-51555EFEF171}" dt="2025-09-17T08:07:20.551" v="422" actId="962"/>
          <ac:spMkLst>
            <pc:docMk/>
            <pc:sldMk cId="4278075617" sldId="2470"/>
            <ac:spMk id="13" creationId="{500912CB-028A-9FF6-C0AE-C76B2737FCB1}"/>
          </ac:spMkLst>
        </pc:spChg>
        <pc:picChg chg="mod">
          <ac:chgData name="VICTOR JOSE GONZALEZ RODRIGUEZ" userId="3fdd7208-0adc-40d2-a594-662a5d66d0ad" providerId="ADAL" clId="{359FD5A0-C0E1-4F46-AEB0-51555EFEF171}" dt="2025-09-17T08:07:21.785" v="423" actId="962"/>
          <ac:picMkLst>
            <pc:docMk/>
            <pc:sldMk cId="4278075617" sldId="2470"/>
            <ac:picMk id="17" creationId="{72716715-4F1B-F6C6-761F-F1D31B8D6163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8:07:46.185" v="446" actId="962"/>
        <pc:sldMkLst>
          <pc:docMk/>
          <pc:sldMk cId="2065124444" sldId="2471"/>
        </pc:sldMkLst>
        <pc:spChg chg="mod">
          <ac:chgData name="VICTOR JOSE GONZALEZ RODRIGUEZ" userId="3fdd7208-0adc-40d2-a594-662a5d66d0ad" providerId="ADAL" clId="{359FD5A0-C0E1-4F46-AEB0-51555EFEF171}" dt="2025-09-17T08:07:34.656" v="435" actId="962"/>
          <ac:spMkLst>
            <pc:docMk/>
            <pc:sldMk cId="2065124444" sldId="2471"/>
            <ac:spMk id="2" creationId="{393389CC-3E25-9135-3D94-3970B8BAA02F}"/>
          </ac:spMkLst>
        </pc:spChg>
        <pc:spChg chg="mod">
          <ac:chgData name="VICTOR JOSE GONZALEZ RODRIGUEZ" userId="3fdd7208-0adc-40d2-a594-662a5d66d0ad" providerId="ADAL" clId="{359FD5A0-C0E1-4F46-AEB0-51555EFEF171}" dt="2025-09-17T08:07:35.067" v="436" actId="962"/>
          <ac:spMkLst>
            <pc:docMk/>
            <pc:sldMk cId="2065124444" sldId="2471"/>
            <ac:spMk id="3" creationId="{769ABBCE-2D49-3D72-908D-685500EBBA43}"/>
          </ac:spMkLst>
        </pc:spChg>
        <pc:spChg chg="mod">
          <ac:chgData name="VICTOR JOSE GONZALEZ RODRIGUEZ" userId="3fdd7208-0adc-40d2-a594-662a5d66d0ad" providerId="ADAL" clId="{359FD5A0-C0E1-4F46-AEB0-51555EFEF171}" dt="2025-09-17T08:07:35.534" v="437" actId="962"/>
          <ac:spMkLst>
            <pc:docMk/>
            <pc:sldMk cId="2065124444" sldId="2471"/>
            <ac:spMk id="4" creationId="{19E61D60-F757-ACB1-F461-287AC71CD2C5}"/>
          </ac:spMkLst>
        </pc:spChg>
        <pc:spChg chg="mod">
          <ac:chgData name="VICTOR JOSE GONZALEZ RODRIGUEZ" userId="3fdd7208-0adc-40d2-a594-662a5d66d0ad" providerId="ADAL" clId="{359FD5A0-C0E1-4F46-AEB0-51555EFEF171}" dt="2025-09-17T08:07:35.894" v="438" actId="962"/>
          <ac:spMkLst>
            <pc:docMk/>
            <pc:sldMk cId="2065124444" sldId="2471"/>
            <ac:spMk id="5" creationId="{E42A59DE-079D-98D9-F068-0EAAB3212CCE}"/>
          </ac:spMkLst>
        </pc:spChg>
        <pc:spChg chg="mod">
          <ac:chgData name="VICTOR JOSE GONZALEZ RODRIGUEZ" userId="3fdd7208-0adc-40d2-a594-662a5d66d0ad" providerId="ADAL" clId="{359FD5A0-C0E1-4F46-AEB0-51555EFEF171}" dt="2025-09-17T08:07:36.884" v="439" actId="962"/>
          <ac:spMkLst>
            <pc:docMk/>
            <pc:sldMk cId="2065124444" sldId="2471"/>
            <ac:spMk id="6" creationId="{A515E378-012F-65E0-686B-DD8D84A0B41B}"/>
          </ac:spMkLst>
        </pc:spChg>
        <pc:spChg chg="mod">
          <ac:chgData name="VICTOR JOSE GONZALEZ RODRIGUEZ" userId="3fdd7208-0adc-40d2-a594-662a5d66d0ad" providerId="ADAL" clId="{359FD5A0-C0E1-4F46-AEB0-51555EFEF171}" dt="2025-09-17T08:07:37.350" v="440" actId="962"/>
          <ac:spMkLst>
            <pc:docMk/>
            <pc:sldMk cId="2065124444" sldId="2471"/>
            <ac:spMk id="7" creationId="{DD4B33B9-D6C6-71DC-061B-6A5E59F26D3D}"/>
          </ac:spMkLst>
        </pc:spChg>
        <pc:spChg chg="mod">
          <ac:chgData name="VICTOR JOSE GONZALEZ RODRIGUEZ" userId="3fdd7208-0adc-40d2-a594-662a5d66d0ad" providerId="ADAL" clId="{359FD5A0-C0E1-4F46-AEB0-51555EFEF171}" dt="2025-09-17T08:07:38.005" v="441" actId="962"/>
          <ac:spMkLst>
            <pc:docMk/>
            <pc:sldMk cId="2065124444" sldId="2471"/>
            <ac:spMk id="8" creationId="{760C1569-F07E-630A-9D47-6F9E99326A59}"/>
          </ac:spMkLst>
        </pc:spChg>
        <pc:spChg chg="mod">
          <ac:chgData name="VICTOR JOSE GONZALEZ RODRIGUEZ" userId="3fdd7208-0adc-40d2-a594-662a5d66d0ad" providerId="ADAL" clId="{359FD5A0-C0E1-4F46-AEB0-51555EFEF171}" dt="2025-09-17T08:07:38.366" v="442" actId="962"/>
          <ac:spMkLst>
            <pc:docMk/>
            <pc:sldMk cId="2065124444" sldId="2471"/>
            <ac:spMk id="9" creationId="{959B372A-FDD5-F005-47C3-E9F5CCBCBB04}"/>
          </ac:spMkLst>
        </pc:spChg>
        <pc:spChg chg="mod">
          <ac:chgData name="VICTOR JOSE GONZALEZ RODRIGUEZ" userId="3fdd7208-0adc-40d2-a594-662a5d66d0ad" providerId="ADAL" clId="{359FD5A0-C0E1-4F46-AEB0-51555EFEF171}" dt="2025-09-17T08:07:38.968" v="443" actId="962"/>
          <ac:spMkLst>
            <pc:docMk/>
            <pc:sldMk cId="2065124444" sldId="2471"/>
            <ac:spMk id="10" creationId="{59DBB5DD-C30E-62C2-DA84-52B82FA66AD9}"/>
          </ac:spMkLst>
        </pc:spChg>
        <pc:spChg chg="mod">
          <ac:chgData name="VICTOR JOSE GONZALEZ RODRIGUEZ" userId="3fdd7208-0adc-40d2-a594-662a5d66d0ad" providerId="ADAL" clId="{359FD5A0-C0E1-4F46-AEB0-51555EFEF171}" dt="2025-09-17T08:07:39.782" v="444" actId="962"/>
          <ac:spMkLst>
            <pc:docMk/>
            <pc:sldMk cId="2065124444" sldId="2471"/>
            <ac:spMk id="11" creationId="{4B38F73C-B352-1F04-E258-E3195ACBA1BE}"/>
          </ac:spMkLst>
        </pc:spChg>
        <pc:spChg chg="mod">
          <ac:chgData name="VICTOR JOSE GONZALEZ RODRIGUEZ" userId="3fdd7208-0adc-40d2-a594-662a5d66d0ad" providerId="ADAL" clId="{359FD5A0-C0E1-4F46-AEB0-51555EFEF171}" dt="2025-09-17T08:07:45.382" v="445" actId="962"/>
          <ac:spMkLst>
            <pc:docMk/>
            <pc:sldMk cId="2065124444" sldId="2471"/>
            <ac:spMk id="12" creationId="{C0EF05FC-D8D0-42BA-42EC-4D46172459E1}"/>
          </ac:spMkLst>
        </pc:spChg>
        <pc:spChg chg="mod">
          <ac:chgData name="VICTOR JOSE GONZALEZ RODRIGUEZ" userId="3fdd7208-0adc-40d2-a594-662a5d66d0ad" providerId="ADAL" clId="{359FD5A0-C0E1-4F46-AEB0-51555EFEF171}" dt="2025-09-17T08:07:46.185" v="446" actId="962"/>
          <ac:spMkLst>
            <pc:docMk/>
            <pc:sldMk cId="2065124444" sldId="2471"/>
            <ac:spMk id="14" creationId="{CD6C084F-C608-9EDD-37E5-7C9A21A08BD8}"/>
          </ac:spMkLst>
        </pc:spChg>
      </pc:sldChg>
      <pc:sldChg chg="modSp mod">
        <pc:chgData name="VICTOR JOSE GONZALEZ RODRIGUEZ" userId="3fdd7208-0adc-40d2-a594-662a5d66d0ad" providerId="ADAL" clId="{359FD5A0-C0E1-4F46-AEB0-51555EFEF171}" dt="2025-09-17T08:07:53.991" v="458" actId="962"/>
        <pc:sldMkLst>
          <pc:docMk/>
          <pc:sldMk cId="3019806966" sldId="2472"/>
        </pc:sldMkLst>
        <pc:spChg chg="mod">
          <ac:chgData name="VICTOR JOSE GONZALEZ RODRIGUEZ" userId="3fdd7208-0adc-40d2-a594-662a5d66d0ad" providerId="ADAL" clId="{359FD5A0-C0E1-4F46-AEB0-51555EFEF171}" dt="2025-09-17T08:07:47.624" v="447" actId="962"/>
          <ac:spMkLst>
            <pc:docMk/>
            <pc:sldMk cId="3019806966" sldId="2472"/>
            <ac:spMk id="2" creationId="{73DA57D2-BADC-6E72-218A-EF33E4F974C0}"/>
          </ac:spMkLst>
        </pc:spChg>
        <pc:spChg chg="mod">
          <ac:chgData name="VICTOR JOSE GONZALEZ RODRIGUEZ" userId="3fdd7208-0adc-40d2-a594-662a5d66d0ad" providerId="ADAL" clId="{359FD5A0-C0E1-4F46-AEB0-51555EFEF171}" dt="2025-09-17T08:07:48.026" v="448" actId="962"/>
          <ac:spMkLst>
            <pc:docMk/>
            <pc:sldMk cId="3019806966" sldId="2472"/>
            <ac:spMk id="3" creationId="{CA7D2704-6949-7B1E-BBDC-133681AD9B0C}"/>
          </ac:spMkLst>
        </pc:spChg>
        <pc:spChg chg="mod">
          <ac:chgData name="VICTOR JOSE GONZALEZ RODRIGUEZ" userId="3fdd7208-0adc-40d2-a594-662a5d66d0ad" providerId="ADAL" clId="{359FD5A0-C0E1-4F46-AEB0-51555EFEF171}" dt="2025-09-17T08:07:48.491" v="449" actId="962"/>
          <ac:spMkLst>
            <pc:docMk/>
            <pc:sldMk cId="3019806966" sldId="2472"/>
            <ac:spMk id="4" creationId="{1BEB4491-6D70-58E4-75A6-0DF9B070DBBF}"/>
          </ac:spMkLst>
        </pc:spChg>
        <pc:spChg chg="mod">
          <ac:chgData name="VICTOR JOSE GONZALEZ RODRIGUEZ" userId="3fdd7208-0adc-40d2-a594-662a5d66d0ad" providerId="ADAL" clId="{359FD5A0-C0E1-4F46-AEB0-51555EFEF171}" dt="2025-09-17T08:07:48.940" v="450" actId="962"/>
          <ac:spMkLst>
            <pc:docMk/>
            <pc:sldMk cId="3019806966" sldId="2472"/>
            <ac:spMk id="5" creationId="{7413BDA4-30F0-F418-3F46-25E12F44100A}"/>
          </ac:spMkLst>
        </pc:spChg>
        <pc:spChg chg="mod">
          <ac:chgData name="VICTOR JOSE GONZALEZ RODRIGUEZ" userId="3fdd7208-0adc-40d2-a594-662a5d66d0ad" providerId="ADAL" clId="{359FD5A0-C0E1-4F46-AEB0-51555EFEF171}" dt="2025-09-17T08:07:49.335" v="451" actId="962"/>
          <ac:spMkLst>
            <pc:docMk/>
            <pc:sldMk cId="3019806966" sldId="2472"/>
            <ac:spMk id="6" creationId="{73D57227-485D-8B14-948D-05B23538EA9A}"/>
          </ac:spMkLst>
        </pc:spChg>
        <pc:spChg chg="mod">
          <ac:chgData name="VICTOR JOSE GONZALEZ RODRIGUEZ" userId="3fdd7208-0adc-40d2-a594-662a5d66d0ad" providerId="ADAL" clId="{359FD5A0-C0E1-4F46-AEB0-51555EFEF171}" dt="2025-09-17T08:07:49.787" v="452" actId="962"/>
          <ac:spMkLst>
            <pc:docMk/>
            <pc:sldMk cId="3019806966" sldId="2472"/>
            <ac:spMk id="7" creationId="{8AB21942-D964-D0C6-91CB-EF46764897BC}"/>
          </ac:spMkLst>
        </pc:spChg>
        <pc:spChg chg="mod">
          <ac:chgData name="VICTOR JOSE GONZALEZ RODRIGUEZ" userId="3fdd7208-0adc-40d2-a594-662a5d66d0ad" providerId="ADAL" clId="{359FD5A0-C0E1-4F46-AEB0-51555EFEF171}" dt="2025-09-17T08:07:50.379" v="453" actId="962"/>
          <ac:spMkLst>
            <pc:docMk/>
            <pc:sldMk cId="3019806966" sldId="2472"/>
            <ac:spMk id="8" creationId="{694B6B8F-F6ED-7897-591F-D41820130DF2}"/>
          </ac:spMkLst>
        </pc:spChg>
        <pc:spChg chg="mod">
          <ac:chgData name="VICTOR JOSE GONZALEZ RODRIGUEZ" userId="3fdd7208-0adc-40d2-a594-662a5d66d0ad" providerId="ADAL" clId="{359FD5A0-C0E1-4F46-AEB0-51555EFEF171}" dt="2025-09-17T08:07:50.783" v="454" actId="962"/>
          <ac:spMkLst>
            <pc:docMk/>
            <pc:sldMk cId="3019806966" sldId="2472"/>
            <ac:spMk id="9" creationId="{D0F59CD8-380A-2386-25D7-3B166B0C42B0}"/>
          </ac:spMkLst>
        </pc:spChg>
        <pc:spChg chg="mod">
          <ac:chgData name="VICTOR JOSE GONZALEZ RODRIGUEZ" userId="3fdd7208-0adc-40d2-a594-662a5d66d0ad" providerId="ADAL" clId="{359FD5A0-C0E1-4F46-AEB0-51555EFEF171}" dt="2025-09-17T08:07:51.314" v="455" actId="962"/>
          <ac:spMkLst>
            <pc:docMk/>
            <pc:sldMk cId="3019806966" sldId="2472"/>
            <ac:spMk id="10" creationId="{AE7B55BF-B9F0-B887-D248-1045339336C1}"/>
          </ac:spMkLst>
        </pc:spChg>
        <pc:spChg chg="mod">
          <ac:chgData name="VICTOR JOSE GONZALEZ RODRIGUEZ" userId="3fdd7208-0adc-40d2-a594-662a5d66d0ad" providerId="ADAL" clId="{359FD5A0-C0E1-4F46-AEB0-51555EFEF171}" dt="2025-09-17T08:07:52.096" v="456" actId="962"/>
          <ac:spMkLst>
            <pc:docMk/>
            <pc:sldMk cId="3019806966" sldId="2472"/>
            <ac:spMk id="11" creationId="{420460DF-96FD-FD22-470D-114B5E6B42D7}"/>
          </ac:spMkLst>
        </pc:spChg>
        <pc:spChg chg="mod">
          <ac:chgData name="VICTOR JOSE GONZALEZ RODRIGUEZ" userId="3fdd7208-0adc-40d2-a594-662a5d66d0ad" providerId="ADAL" clId="{359FD5A0-C0E1-4F46-AEB0-51555EFEF171}" dt="2025-09-17T08:07:53.277" v="457" actId="962"/>
          <ac:spMkLst>
            <pc:docMk/>
            <pc:sldMk cId="3019806966" sldId="2472"/>
            <ac:spMk id="12" creationId="{AE17CF88-48FD-152C-11C9-C09310482952}"/>
          </ac:spMkLst>
        </pc:spChg>
        <pc:spChg chg="mod">
          <ac:chgData name="VICTOR JOSE GONZALEZ RODRIGUEZ" userId="3fdd7208-0adc-40d2-a594-662a5d66d0ad" providerId="ADAL" clId="{359FD5A0-C0E1-4F46-AEB0-51555EFEF171}" dt="2025-09-17T08:07:53.991" v="458" actId="962"/>
          <ac:spMkLst>
            <pc:docMk/>
            <pc:sldMk cId="3019806966" sldId="2472"/>
            <ac:spMk id="14" creationId="{312B55A5-8D7F-A550-C668-DFC9F560353D}"/>
          </ac:spMkLst>
        </pc:spChg>
      </pc:sldChg>
      <pc:sldChg chg="modSp mod">
        <pc:chgData name="VICTOR JOSE GONZALEZ RODRIGUEZ" userId="3fdd7208-0adc-40d2-a594-662a5d66d0ad" providerId="ADAL" clId="{359FD5A0-C0E1-4F46-AEB0-51555EFEF171}" dt="2025-09-17T08:08:05.650" v="470" actId="962"/>
        <pc:sldMkLst>
          <pc:docMk/>
          <pc:sldMk cId="2562943019" sldId="2473"/>
        </pc:sldMkLst>
        <pc:spChg chg="mod">
          <ac:chgData name="VICTOR JOSE GONZALEZ RODRIGUEZ" userId="3fdd7208-0adc-40d2-a594-662a5d66d0ad" providerId="ADAL" clId="{359FD5A0-C0E1-4F46-AEB0-51555EFEF171}" dt="2025-09-17T08:07:55.615" v="459" actId="962"/>
          <ac:spMkLst>
            <pc:docMk/>
            <pc:sldMk cId="2562943019" sldId="2473"/>
            <ac:spMk id="2" creationId="{6B00904E-E8F6-59E1-2269-DB13CFCE9C41}"/>
          </ac:spMkLst>
        </pc:spChg>
        <pc:spChg chg="mod">
          <ac:chgData name="VICTOR JOSE GONZALEZ RODRIGUEZ" userId="3fdd7208-0adc-40d2-a594-662a5d66d0ad" providerId="ADAL" clId="{359FD5A0-C0E1-4F46-AEB0-51555EFEF171}" dt="2025-09-17T08:07:56.060" v="460" actId="962"/>
          <ac:spMkLst>
            <pc:docMk/>
            <pc:sldMk cId="2562943019" sldId="2473"/>
            <ac:spMk id="3" creationId="{E2F55EE0-FAC4-D089-E0CA-84DFB957F6CE}"/>
          </ac:spMkLst>
        </pc:spChg>
        <pc:spChg chg="mod">
          <ac:chgData name="VICTOR JOSE GONZALEZ RODRIGUEZ" userId="3fdd7208-0adc-40d2-a594-662a5d66d0ad" providerId="ADAL" clId="{359FD5A0-C0E1-4F46-AEB0-51555EFEF171}" dt="2025-09-17T08:07:56.614" v="461" actId="962"/>
          <ac:spMkLst>
            <pc:docMk/>
            <pc:sldMk cId="2562943019" sldId="2473"/>
            <ac:spMk id="4" creationId="{6CB0328F-FBF8-661E-85F3-D2FA456BFE51}"/>
          </ac:spMkLst>
        </pc:spChg>
        <pc:spChg chg="mod">
          <ac:chgData name="VICTOR JOSE GONZALEZ RODRIGUEZ" userId="3fdd7208-0adc-40d2-a594-662a5d66d0ad" providerId="ADAL" clId="{359FD5A0-C0E1-4F46-AEB0-51555EFEF171}" dt="2025-09-17T08:07:57.107" v="462" actId="962"/>
          <ac:spMkLst>
            <pc:docMk/>
            <pc:sldMk cId="2562943019" sldId="2473"/>
            <ac:spMk id="5" creationId="{81C45374-2E52-FF8B-01FA-E1AC1C76A39C}"/>
          </ac:spMkLst>
        </pc:spChg>
        <pc:spChg chg="mod">
          <ac:chgData name="VICTOR JOSE GONZALEZ RODRIGUEZ" userId="3fdd7208-0adc-40d2-a594-662a5d66d0ad" providerId="ADAL" clId="{359FD5A0-C0E1-4F46-AEB0-51555EFEF171}" dt="2025-09-17T08:07:58.301" v="463" actId="962"/>
          <ac:spMkLst>
            <pc:docMk/>
            <pc:sldMk cId="2562943019" sldId="2473"/>
            <ac:spMk id="6" creationId="{C1CA6D46-AADB-2DC1-F6C7-1F58786488F4}"/>
          </ac:spMkLst>
        </pc:spChg>
        <pc:spChg chg="mod">
          <ac:chgData name="VICTOR JOSE GONZALEZ RODRIGUEZ" userId="3fdd7208-0adc-40d2-a594-662a5d66d0ad" providerId="ADAL" clId="{359FD5A0-C0E1-4F46-AEB0-51555EFEF171}" dt="2025-09-17T08:07:58.974" v="464" actId="962"/>
          <ac:spMkLst>
            <pc:docMk/>
            <pc:sldMk cId="2562943019" sldId="2473"/>
            <ac:spMk id="7" creationId="{D272A3AE-1A04-7928-F1BC-1F9E7423ABEE}"/>
          </ac:spMkLst>
        </pc:spChg>
        <pc:spChg chg="mod">
          <ac:chgData name="VICTOR JOSE GONZALEZ RODRIGUEZ" userId="3fdd7208-0adc-40d2-a594-662a5d66d0ad" providerId="ADAL" clId="{359FD5A0-C0E1-4F46-AEB0-51555EFEF171}" dt="2025-09-17T08:07:59.814" v="465" actId="962"/>
          <ac:spMkLst>
            <pc:docMk/>
            <pc:sldMk cId="2562943019" sldId="2473"/>
            <ac:spMk id="8" creationId="{926EC2EE-AEA1-B05E-E8EB-E16A430C946A}"/>
          </ac:spMkLst>
        </pc:spChg>
        <pc:spChg chg="mod">
          <ac:chgData name="VICTOR JOSE GONZALEZ RODRIGUEZ" userId="3fdd7208-0adc-40d2-a594-662a5d66d0ad" providerId="ADAL" clId="{359FD5A0-C0E1-4F46-AEB0-51555EFEF171}" dt="2025-09-17T08:08:00.324" v="466" actId="962"/>
          <ac:spMkLst>
            <pc:docMk/>
            <pc:sldMk cId="2562943019" sldId="2473"/>
            <ac:spMk id="9" creationId="{059E961A-F8F0-46F3-3E88-F366EF25DAB4}"/>
          </ac:spMkLst>
        </pc:spChg>
        <pc:spChg chg="mod">
          <ac:chgData name="VICTOR JOSE GONZALEZ RODRIGUEZ" userId="3fdd7208-0adc-40d2-a594-662a5d66d0ad" providerId="ADAL" clId="{359FD5A0-C0E1-4F46-AEB0-51555EFEF171}" dt="2025-09-17T08:08:01.755" v="467" actId="962"/>
          <ac:spMkLst>
            <pc:docMk/>
            <pc:sldMk cId="2562943019" sldId="2473"/>
            <ac:spMk id="10" creationId="{F10D8FF7-5095-F91E-52EE-B0039C927236}"/>
          </ac:spMkLst>
        </pc:spChg>
        <pc:spChg chg="mod">
          <ac:chgData name="VICTOR JOSE GONZALEZ RODRIGUEZ" userId="3fdd7208-0adc-40d2-a594-662a5d66d0ad" providerId="ADAL" clId="{359FD5A0-C0E1-4F46-AEB0-51555EFEF171}" dt="2025-09-17T08:08:02.775" v="468" actId="962"/>
          <ac:spMkLst>
            <pc:docMk/>
            <pc:sldMk cId="2562943019" sldId="2473"/>
            <ac:spMk id="11" creationId="{712E191C-1E74-883E-07EF-320B2314D39F}"/>
          </ac:spMkLst>
        </pc:spChg>
        <pc:spChg chg="mod">
          <ac:chgData name="VICTOR JOSE GONZALEZ RODRIGUEZ" userId="3fdd7208-0adc-40d2-a594-662a5d66d0ad" providerId="ADAL" clId="{359FD5A0-C0E1-4F46-AEB0-51555EFEF171}" dt="2025-09-17T08:08:04.818" v="469" actId="962"/>
          <ac:spMkLst>
            <pc:docMk/>
            <pc:sldMk cId="2562943019" sldId="2473"/>
            <ac:spMk id="12" creationId="{FA92AD05-DCFA-3037-7E78-24CB81D9C65B}"/>
          </ac:spMkLst>
        </pc:spChg>
        <pc:spChg chg="mod">
          <ac:chgData name="VICTOR JOSE GONZALEZ RODRIGUEZ" userId="3fdd7208-0adc-40d2-a594-662a5d66d0ad" providerId="ADAL" clId="{359FD5A0-C0E1-4F46-AEB0-51555EFEF171}" dt="2025-09-17T08:08:05.650" v="470" actId="962"/>
          <ac:spMkLst>
            <pc:docMk/>
            <pc:sldMk cId="2562943019" sldId="2473"/>
            <ac:spMk id="14" creationId="{6A97A434-5A68-A8E2-6E57-4EC84AB79A12}"/>
          </ac:spMkLst>
        </pc:spChg>
      </pc:sldChg>
      <pc:sldChg chg="addSp modSp mod">
        <pc:chgData name="VICTOR JOSE GONZALEZ RODRIGUEZ" userId="3fdd7208-0adc-40d2-a594-662a5d66d0ad" providerId="ADAL" clId="{359FD5A0-C0E1-4F46-AEB0-51555EFEF171}" dt="2025-09-17T08:08:14.356" v="483" actId="962"/>
        <pc:sldMkLst>
          <pc:docMk/>
          <pc:sldMk cId="2504862394" sldId="2474"/>
        </pc:sldMkLst>
        <pc:spChg chg="mod">
          <ac:chgData name="VICTOR JOSE GONZALEZ RODRIGUEZ" userId="3fdd7208-0adc-40d2-a594-662a5d66d0ad" providerId="ADAL" clId="{359FD5A0-C0E1-4F46-AEB0-51555EFEF171}" dt="2025-09-17T08:08:07.674" v="471" actId="962"/>
          <ac:spMkLst>
            <pc:docMk/>
            <pc:sldMk cId="2504862394" sldId="2474"/>
            <ac:spMk id="2" creationId="{30BD957A-36CE-2F8E-848E-157B5138D9CA}"/>
          </ac:spMkLst>
        </pc:spChg>
        <pc:spChg chg="mod">
          <ac:chgData name="VICTOR JOSE GONZALEZ RODRIGUEZ" userId="3fdd7208-0adc-40d2-a594-662a5d66d0ad" providerId="ADAL" clId="{359FD5A0-C0E1-4F46-AEB0-51555EFEF171}" dt="2025-09-17T08:08:08.015" v="472" actId="962"/>
          <ac:spMkLst>
            <pc:docMk/>
            <pc:sldMk cId="2504862394" sldId="2474"/>
            <ac:spMk id="3" creationId="{29DD90E0-E25C-789C-7F38-71909AB6BD4D}"/>
          </ac:spMkLst>
        </pc:spChg>
        <pc:spChg chg="mod">
          <ac:chgData name="VICTOR JOSE GONZALEZ RODRIGUEZ" userId="3fdd7208-0adc-40d2-a594-662a5d66d0ad" providerId="ADAL" clId="{359FD5A0-C0E1-4F46-AEB0-51555EFEF171}" dt="2025-09-17T08:08:08.380" v="473" actId="962"/>
          <ac:spMkLst>
            <pc:docMk/>
            <pc:sldMk cId="2504862394" sldId="2474"/>
            <ac:spMk id="4" creationId="{65CA9DFC-4406-9A10-8606-7B50BDCF4E68}"/>
          </ac:spMkLst>
        </pc:spChg>
        <pc:spChg chg="mod">
          <ac:chgData name="VICTOR JOSE GONZALEZ RODRIGUEZ" userId="3fdd7208-0adc-40d2-a594-662a5d66d0ad" providerId="ADAL" clId="{359FD5A0-C0E1-4F46-AEB0-51555EFEF171}" dt="2025-09-17T08:08:08.748" v="474" actId="962"/>
          <ac:spMkLst>
            <pc:docMk/>
            <pc:sldMk cId="2504862394" sldId="2474"/>
            <ac:spMk id="5" creationId="{B5912C04-ED59-1634-CD8D-DD47CC9EE481}"/>
          </ac:spMkLst>
        </pc:spChg>
        <pc:spChg chg="mod">
          <ac:chgData name="VICTOR JOSE GONZALEZ RODRIGUEZ" userId="3fdd7208-0adc-40d2-a594-662a5d66d0ad" providerId="ADAL" clId="{359FD5A0-C0E1-4F46-AEB0-51555EFEF171}" dt="2025-09-17T08:08:09.164" v="475" actId="962"/>
          <ac:spMkLst>
            <pc:docMk/>
            <pc:sldMk cId="2504862394" sldId="2474"/>
            <ac:spMk id="6" creationId="{0A8235E5-1492-112C-6882-3A2D0ABFBCFA}"/>
          </ac:spMkLst>
        </pc:spChg>
        <pc:spChg chg="mod">
          <ac:chgData name="VICTOR JOSE GONZALEZ RODRIGUEZ" userId="3fdd7208-0adc-40d2-a594-662a5d66d0ad" providerId="ADAL" clId="{359FD5A0-C0E1-4F46-AEB0-51555EFEF171}" dt="2025-09-17T08:08:09.579" v="476" actId="962"/>
          <ac:spMkLst>
            <pc:docMk/>
            <pc:sldMk cId="2504862394" sldId="2474"/>
            <ac:spMk id="7" creationId="{737CAB5C-80B5-BCA2-5EE3-E2E243AE9BA6}"/>
          </ac:spMkLst>
        </pc:spChg>
        <pc:spChg chg="mod">
          <ac:chgData name="VICTOR JOSE GONZALEZ RODRIGUEZ" userId="3fdd7208-0adc-40d2-a594-662a5d66d0ad" providerId="ADAL" clId="{359FD5A0-C0E1-4F46-AEB0-51555EFEF171}" dt="2025-09-17T08:08:10.156" v="477" actId="962"/>
          <ac:spMkLst>
            <pc:docMk/>
            <pc:sldMk cId="2504862394" sldId="2474"/>
            <ac:spMk id="8" creationId="{30B290E3-8F7B-9CB2-CB7E-C3CB794C4BC7}"/>
          </ac:spMkLst>
        </pc:spChg>
        <pc:spChg chg="mod">
          <ac:chgData name="VICTOR JOSE GONZALEZ RODRIGUEZ" userId="3fdd7208-0adc-40d2-a594-662a5d66d0ad" providerId="ADAL" clId="{359FD5A0-C0E1-4F46-AEB0-51555EFEF171}" dt="2025-09-17T08:08:10.624" v="478" actId="962"/>
          <ac:spMkLst>
            <pc:docMk/>
            <pc:sldMk cId="2504862394" sldId="2474"/>
            <ac:spMk id="9" creationId="{23E52721-190B-C7EA-BCBA-8F56D9765489}"/>
          </ac:spMkLst>
        </pc:spChg>
        <pc:spChg chg="mod">
          <ac:chgData name="VICTOR JOSE GONZALEZ RODRIGUEZ" userId="3fdd7208-0adc-40d2-a594-662a5d66d0ad" providerId="ADAL" clId="{359FD5A0-C0E1-4F46-AEB0-51555EFEF171}" dt="2025-09-17T08:08:11.324" v="479" actId="962"/>
          <ac:spMkLst>
            <pc:docMk/>
            <pc:sldMk cId="2504862394" sldId="2474"/>
            <ac:spMk id="10" creationId="{DA6CD227-9A3B-0BEC-DF37-5E3C5FD10851}"/>
          </ac:spMkLst>
        </pc:spChg>
        <pc:spChg chg="mod">
          <ac:chgData name="VICTOR JOSE GONZALEZ RODRIGUEZ" userId="3fdd7208-0adc-40d2-a594-662a5d66d0ad" providerId="ADAL" clId="{359FD5A0-C0E1-4F46-AEB0-51555EFEF171}" dt="2025-09-17T08:08:11.767" v="480" actId="962"/>
          <ac:spMkLst>
            <pc:docMk/>
            <pc:sldMk cId="2504862394" sldId="2474"/>
            <ac:spMk id="11" creationId="{521B316C-4364-D006-AEA2-9746BA6665B8}"/>
          </ac:spMkLst>
        </pc:spChg>
        <pc:spChg chg="mod">
          <ac:chgData name="VICTOR JOSE GONZALEZ RODRIGUEZ" userId="3fdd7208-0adc-40d2-a594-662a5d66d0ad" providerId="ADAL" clId="{359FD5A0-C0E1-4F46-AEB0-51555EFEF171}" dt="2025-09-17T08:08:12.189" v="481" actId="962"/>
          <ac:spMkLst>
            <pc:docMk/>
            <pc:sldMk cId="2504862394" sldId="2474"/>
            <ac:spMk id="12" creationId="{641D1021-4A9B-36BB-6576-459F51071D63}"/>
          </ac:spMkLst>
        </pc:spChg>
        <pc:spChg chg="mod">
          <ac:chgData name="VICTOR JOSE GONZALEZ RODRIGUEZ" userId="3fdd7208-0adc-40d2-a594-662a5d66d0ad" providerId="ADAL" clId="{359FD5A0-C0E1-4F46-AEB0-51555EFEF171}" dt="2025-09-17T08:08:13.462" v="482" actId="962"/>
          <ac:spMkLst>
            <pc:docMk/>
            <pc:sldMk cId="2504862394" sldId="2474"/>
            <ac:spMk id="14" creationId="{75E4E61D-7AFC-8F9F-D452-9A4FF8678C8F}"/>
          </ac:spMkLst>
        </pc:spChg>
        <pc:spChg chg="mod">
          <ac:chgData name="VICTOR JOSE GONZALEZ RODRIGUEZ" userId="3fdd7208-0adc-40d2-a594-662a5d66d0ad" providerId="ADAL" clId="{359FD5A0-C0E1-4F46-AEB0-51555EFEF171}" dt="2025-09-17T07:12:39.119" v="22" actId="114"/>
          <ac:spMkLst>
            <pc:docMk/>
            <pc:sldMk cId="2504862394" sldId="2474"/>
            <ac:spMk id="15" creationId="{95A3E5EA-82EA-1384-6CAD-33428592D629}"/>
          </ac:spMkLst>
        </pc:spChg>
        <pc:picChg chg="add mod">
          <ac:chgData name="VICTOR JOSE GONZALEZ RODRIGUEZ" userId="3fdd7208-0adc-40d2-a594-662a5d66d0ad" providerId="ADAL" clId="{359FD5A0-C0E1-4F46-AEB0-51555EFEF171}" dt="2025-09-17T08:08:14.356" v="483" actId="962"/>
          <ac:picMkLst>
            <pc:docMk/>
            <pc:sldMk cId="2504862394" sldId="2474"/>
            <ac:picMk id="17" creationId="{A2EDF130-695B-70B8-AAFD-4F7DA6DDA57E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8:08:28.855" v="496" actId="962"/>
        <pc:sldMkLst>
          <pc:docMk/>
          <pc:sldMk cId="938957324" sldId="2475"/>
        </pc:sldMkLst>
        <pc:spChg chg="mod">
          <ac:chgData name="VICTOR JOSE GONZALEZ RODRIGUEZ" userId="3fdd7208-0adc-40d2-a594-662a5d66d0ad" providerId="ADAL" clId="{359FD5A0-C0E1-4F46-AEB0-51555EFEF171}" dt="2025-09-17T08:08:20.444" v="484" actId="962"/>
          <ac:spMkLst>
            <pc:docMk/>
            <pc:sldMk cId="938957324" sldId="2475"/>
            <ac:spMk id="2" creationId="{FB724128-2F92-D748-47EF-7787419DB479}"/>
          </ac:spMkLst>
        </pc:spChg>
        <pc:spChg chg="mod">
          <ac:chgData name="VICTOR JOSE GONZALEZ RODRIGUEZ" userId="3fdd7208-0adc-40d2-a594-662a5d66d0ad" providerId="ADAL" clId="{359FD5A0-C0E1-4F46-AEB0-51555EFEF171}" dt="2025-09-17T08:08:20.860" v="485" actId="962"/>
          <ac:spMkLst>
            <pc:docMk/>
            <pc:sldMk cId="938957324" sldId="2475"/>
            <ac:spMk id="3" creationId="{4080227D-2BC6-7CBF-A01F-B817FBDD10AE}"/>
          </ac:spMkLst>
        </pc:spChg>
        <pc:spChg chg="mod">
          <ac:chgData name="VICTOR JOSE GONZALEZ RODRIGUEZ" userId="3fdd7208-0adc-40d2-a594-662a5d66d0ad" providerId="ADAL" clId="{359FD5A0-C0E1-4F46-AEB0-51555EFEF171}" dt="2025-09-17T08:08:21.420" v="486" actId="962"/>
          <ac:spMkLst>
            <pc:docMk/>
            <pc:sldMk cId="938957324" sldId="2475"/>
            <ac:spMk id="4" creationId="{8AB9A0C9-8DB9-7D9A-6899-AF41F87868F9}"/>
          </ac:spMkLst>
        </pc:spChg>
        <pc:spChg chg="mod">
          <ac:chgData name="VICTOR JOSE GONZALEZ RODRIGUEZ" userId="3fdd7208-0adc-40d2-a594-662a5d66d0ad" providerId="ADAL" clId="{359FD5A0-C0E1-4F46-AEB0-51555EFEF171}" dt="2025-09-17T08:08:22.044" v="487" actId="962"/>
          <ac:spMkLst>
            <pc:docMk/>
            <pc:sldMk cId="938957324" sldId="2475"/>
            <ac:spMk id="5" creationId="{D2D1CEEF-63E3-DF8F-9D32-B7202805235B}"/>
          </ac:spMkLst>
        </pc:spChg>
        <pc:spChg chg="mod">
          <ac:chgData name="VICTOR JOSE GONZALEZ RODRIGUEZ" userId="3fdd7208-0adc-40d2-a594-662a5d66d0ad" providerId="ADAL" clId="{359FD5A0-C0E1-4F46-AEB0-51555EFEF171}" dt="2025-09-17T08:08:22.447" v="488" actId="962"/>
          <ac:spMkLst>
            <pc:docMk/>
            <pc:sldMk cId="938957324" sldId="2475"/>
            <ac:spMk id="6" creationId="{402413A3-3796-25B3-3849-8F037D44E38D}"/>
          </ac:spMkLst>
        </pc:spChg>
        <pc:spChg chg="mod">
          <ac:chgData name="VICTOR JOSE GONZALEZ RODRIGUEZ" userId="3fdd7208-0adc-40d2-a594-662a5d66d0ad" providerId="ADAL" clId="{359FD5A0-C0E1-4F46-AEB0-51555EFEF171}" dt="2025-09-17T08:08:22.845" v="489" actId="962"/>
          <ac:spMkLst>
            <pc:docMk/>
            <pc:sldMk cId="938957324" sldId="2475"/>
            <ac:spMk id="7" creationId="{20747DFF-CB33-BAE1-3679-2C6F3ADEABA7}"/>
          </ac:spMkLst>
        </pc:spChg>
        <pc:spChg chg="mod">
          <ac:chgData name="VICTOR JOSE GONZALEZ RODRIGUEZ" userId="3fdd7208-0adc-40d2-a594-662a5d66d0ad" providerId="ADAL" clId="{359FD5A0-C0E1-4F46-AEB0-51555EFEF171}" dt="2025-09-17T08:08:23.231" v="490" actId="962"/>
          <ac:spMkLst>
            <pc:docMk/>
            <pc:sldMk cId="938957324" sldId="2475"/>
            <ac:spMk id="8" creationId="{11FBFE22-E3FB-4FA2-2AD1-5E537C2EF985}"/>
          </ac:spMkLst>
        </pc:spChg>
        <pc:spChg chg="mod">
          <ac:chgData name="VICTOR JOSE GONZALEZ RODRIGUEZ" userId="3fdd7208-0adc-40d2-a594-662a5d66d0ad" providerId="ADAL" clId="{359FD5A0-C0E1-4F46-AEB0-51555EFEF171}" dt="2025-09-17T08:08:23.674" v="491" actId="962"/>
          <ac:spMkLst>
            <pc:docMk/>
            <pc:sldMk cId="938957324" sldId="2475"/>
            <ac:spMk id="9" creationId="{35EF1F3B-EA59-A031-7FAC-5BC03769A091}"/>
          </ac:spMkLst>
        </pc:spChg>
        <pc:spChg chg="mod">
          <ac:chgData name="VICTOR JOSE GONZALEZ RODRIGUEZ" userId="3fdd7208-0adc-40d2-a594-662a5d66d0ad" providerId="ADAL" clId="{359FD5A0-C0E1-4F46-AEB0-51555EFEF171}" dt="2025-09-17T08:08:24.258" v="492" actId="962"/>
          <ac:spMkLst>
            <pc:docMk/>
            <pc:sldMk cId="938957324" sldId="2475"/>
            <ac:spMk id="10" creationId="{87CCAA66-9839-54E0-0322-DF08ED163816}"/>
          </ac:spMkLst>
        </pc:spChg>
        <pc:spChg chg="mod">
          <ac:chgData name="VICTOR JOSE GONZALEZ RODRIGUEZ" userId="3fdd7208-0adc-40d2-a594-662a5d66d0ad" providerId="ADAL" clId="{359FD5A0-C0E1-4F46-AEB0-51555EFEF171}" dt="2025-09-17T08:08:25.367" v="493" actId="962"/>
          <ac:spMkLst>
            <pc:docMk/>
            <pc:sldMk cId="938957324" sldId="2475"/>
            <ac:spMk id="11" creationId="{70C43263-BCB0-1673-99A2-F44455666DC1}"/>
          </ac:spMkLst>
        </pc:spChg>
        <pc:spChg chg="mod">
          <ac:chgData name="VICTOR JOSE GONZALEZ RODRIGUEZ" userId="3fdd7208-0adc-40d2-a594-662a5d66d0ad" providerId="ADAL" clId="{359FD5A0-C0E1-4F46-AEB0-51555EFEF171}" dt="2025-09-17T08:08:26.054" v="494" actId="962"/>
          <ac:spMkLst>
            <pc:docMk/>
            <pc:sldMk cId="938957324" sldId="2475"/>
            <ac:spMk id="12" creationId="{856A402C-A7B6-770B-AF86-A6DC5BD8710D}"/>
          </ac:spMkLst>
        </pc:spChg>
        <pc:spChg chg="mod">
          <ac:chgData name="VICTOR JOSE GONZALEZ RODRIGUEZ" userId="3fdd7208-0adc-40d2-a594-662a5d66d0ad" providerId="ADAL" clId="{359FD5A0-C0E1-4F46-AEB0-51555EFEF171}" dt="2025-09-17T08:08:27.709" v="495" actId="962"/>
          <ac:spMkLst>
            <pc:docMk/>
            <pc:sldMk cId="938957324" sldId="2475"/>
            <ac:spMk id="13" creationId="{93D635B5-CEFE-3452-1FEF-C6227A7FF4EA}"/>
          </ac:spMkLst>
        </pc:spChg>
        <pc:picChg chg="mod">
          <ac:chgData name="VICTOR JOSE GONZALEZ RODRIGUEZ" userId="3fdd7208-0adc-40d2-a594-662a5d66d0ad" providerId="ADAL" clId="{359FD5A0-C0E1-4F46-AEB0-51555EFEF171}" dt="2025-09-17T08:08:28.855" v="496" actId="962"/>
          <ac:picMkLst>
            <pc:docMk/>
            <pc:sldMk cId="938957324" sldId="2475"/>
            <ac:picMk id="17" creationId="{83652265-1D49-B183-933B-CA329A46FDB6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8:08:37.194" v="509" actId="962"/>
        <pc:sldMkLst>
          <pc:docMk/>
          <pc:sldMk cId="642463404" sldId="2476"/>
        </pc:sldMkLst>
        <pc:spChg chg="mod">
          <ac:chgData name="VICTOR JOSE GONZALEZ RODRIGUEZ" userId="3fdd7208-0adc-40d2-a594-662a5d66d0ad" providerId="ADAL" clId="{359FD5A0-C0E1-4F46-AEB0-51555EFEF171}" dt="2025-09-17T08:08:30.410" v="497" actId="962"/>
          <ac:spMkLst>
            <pc:docMk/>
            <pc:sldMk cId="642463404" sldId="2476"/>
            <ac:spMk id="2" creationId="{8A1BD420-A327-6ECD-04A2-64FD6C688703}"/>
          </ac:spMkLst>
        </pc:spChg>
        <pc:spChg chg="mod">
          <ac:chgData name="VICTOR JOSE GONZALEZ RODRIGUEZ" userId="3fdd7208-0adc-40d2-a594-662a5d66d0ad" providerId="ADAL" clId="{359FD5A0-C0E1-4F46-AEB0-51555EFEF171}" dt="2025-09-17T08:08:30.799" v="498" actId="962"/>
          <ac:spMkLst>
            <pc:docMk/>
            <pc:sldMk cId="642463404" sldId="2476"/>
            <ac:spMk id="3" creationId="{FA02D675-272E-01FA-6D34-37DE79133123}"/>
          </ac:spMkLst>
        </pc:spChg>
        <pc:spChg chg="mod">
          <ac:chgData name="VICTOR JOSE GONZALEZ RODRIGUEZ" userId="3fdd7208-0adc-40d2-a594-662a5d66d0ad" providerId="ADAL" clId="{359FD5A0-C0E1-4F46-AEB0-51555EFEF171}" dt="2025-09-17T08:08:31.196" v="499" actId="962"/>
          <ac:spMkLst>
            <pc:docMk/>
            <pc:sldMk cId="642463404" sldId="2476"/>
            <ac:spMk id="4" creationId="{B0909F58-3ABA-C327-310C-2754BD75D755}"/>
          </ac:spMkLst>
        </pc:spChg>
        <pc:spChg chg="mod">
          <ac:chgData name="VICTOR JOSE GONZALEZ RODRIGUEZ" userId="3fdd7208-0adc-40d2-a594-662a5d66d0ad" providerId="ADAL" clId="{359FD5A0-C0E1-4F46-AEB0-51555EFEF171}" dt="2025-09-17T08:08:31.564" v="500" actId="962"/>
          <ac:spMkLst>
            <pc:docMk/>
            <pc:sldMk cId="642463404" sldId="2476"/>
            <ac:spMk id="5" creationId="{BBC836C7-1E7C-AD81-E7EB-58F5D3506E88}"/>
          </ac:spMkLst>
        </pc:spChg>
        <pc:spChg chg="mod">
          <ac:chgData name="VICTOR JOSE GONZALEZ RODRIGUEZ" userId="3fdd7208-0adc-40d2-a594-662a5d66d0ad" providerId="ADAL" clId="{359FD5A0-C0E1-4F46-AEB0-51555EFEF171}" dt="2025-09-17T08:08:31.915" v="501" actId="962"/>
          <ac:spMkLst>
            <pc:docMk/>
            <pc:sldMk cId="642463404" sldId="2476"/>
            <ac:spMk id="6" creationId="{190EBD24-C267-6FA0-37FC-35119647EDD6}"/>
          </ac:spMkLst>
        </pc:spChg>
        <pc:spChg chg="mod">
          <ac:chgData name="VICTOR JOSE GONZALEZ RODRIGUEZ" userId="3fdd7208-0adc-40d2-a594-662a5d66d0ad" providerId="ADAL" clId="{359FD5A0-C0E1-4F46-AEB0-51555EFEF171}" dt="2025-09-17T08:08:32.264" v="502" actId="962"/>
          <ac:spMkLst>
            <pc:docMk/>
            <pc:sldMk cId="642463404" sldId="2476"/>
            <ac:spMk id="7" creationId="{23EEFFEB-8AA9-0E4C-09BF-0C0CC08CFA9A}"/>
          </ac:spMkLst>
        </pc:spChg>
        <pc:spChg chg="mod">
          <ac:chgData name="VICTOR JOSE GONZALEZ RODRIGUEZ" userId="3fdd7208-0adc-40d2-a594-662a5d66d0ad" providerId="ADAL" clId="{359FD5A0-C0E1-4F46-AEB0-51555EFEF171}" dt="2025-09-17T08:08:32.664" v="503" actId="962"/>
          <ac:spMkLst>
            <pc:docMk/>
            <pc:sldMk cId="642463404" sldId="2476"/>
            <ac:spMk id="8" creationId="{80D8C174-3546-0E76-60A3-C0289164C7C5}"/>
          </ac:spMkLst>
        </pc:spChg>
        <pc:spChg chg="mod">
          <ac:chgData name="VICTOR JOSE GONZALEZ RODRIGUEZ" userId="3fdd7208-0adc-40d2-a594-662a5d66d0ad" providerId="ADAL" clId="{359FD5A0-C0E1-4F46-AEB0-51555EFEF171}" dt="2025-09-17T08:08:33.638" v="505" actId="962"/>
          <ac:spMkLst>
            <pc:docMk/>
            <pc:sldMk cId="642463404" sldId="2476"/>
            <ac:spMk id="9" creationId="{79739458-4CB4-1A74-D5F0-66165BC34D0D}"/>
          </ac:spMkLst>
        </pc:spChg>
        <pc:spChg chg="mod">
          <ac:chgData name="VICTOR JOSE GONZALEZ RODRIGUEZ" userId="3fdd7208-0adc-40d2-a594-662a5d66d0ad" providerId="ADAL" clId="{359FD5A0-C0E1-4F46-AEB0-51555EFEF171}" dt="2025-09-17T08:08:33.075" v="504" actId="962"/>
          <ac:spMkLst>
            <pc:docMk/>
            <pc:sldMk cId="642463404" sldId="2476"/>
            <ac:spMk id="10" creationId="{BA0BD55F-6873-DB6F-E417-28505D97759A}"/>
          </ac:spMkLst>
        </pc:spChg>
        <pc:spChg chg="mod">
          <ac:chgData name="VICTOR JOSE GONZALEZ RODRIGUEZ" userId="3fdd7208-0adc-40d2-a594-662a5d66d0ad" providerId="ADAL" clId="{359FD5A0-C0E1-4F46-AEB0-51555EFEF171}" dt="2025-09-17T08:08:34.732" v="506" actId="962"/>
          <ac:spMkLst>
            <pc:docMk/>
            <pc:sldMk cId="642463404" sldId="2476"/>
            <ac:spMk id="11" creationId="{169D47EB-A631-A2BD-3441-F3231553FD8A}"/>
          </ac:spMkLst>
        </pc:spChg>
        <pc:spChg chg="mod">
          <ac:chgData name="VICTOR JOSE GONZALEZ RODRIGUEZ" userId="3fdd7208-0adc-40d2-a594-662a5d66d0ad" providerId="ADAL" clId="{359FD5A0-C0E1-4F46-AEB0-51555EFEF171}" dt="2025-09-17T08:08:35.706" v="507" actId="962"/>
          <ac:spMkLst>
            <pc:docMk/>
            <pc:sldMk cId="642463404" sldId="2476"/>
            <ac:spMk id="12" creationId="{D407910C-505D-8554-33C3-E662DC27B8D1}"/>
          </ac:spMkLst>
        </pc:spChg>
        <pc:spChg chg="mod">
          <ac:chgData name="VICTOR JOSE GONZALEZ RODRIGUEZ" userId="3fdd7208-0adc-40d2-a594-662a5d66d0ad" providerId="ADAL" clId="{359FD5A0-C0E1-4F46-AEB0-51555EFEF171}" dt="2025-09-17T08:08:36.348" v="508" actId="962"/>
          <ac:spMkLst>
            <pc:docMk/>
            <pc:sldMk cId="642463404" sldId="2476"/>
            <ac:spMk id="13" creationId="{46FB28F3-70FC-7B8A-528B-E1793E3E675F}"/>
          </ac:spMkLst>
        </pc:spChg>
        <pc:picChg chg="mod">
          <ac:chgData name="VICTOR JOSE GONZALEZ RODRIGUEZ" userId="3fdd7208-0adc-40d2-a594-662a5d66d0ad" providerId="ADAL" clId="{359FD5A0-C0E1-4F46-AEB0-51555EFEF171}" dt="2025-09-17T08:08:37.194" v="509" actId="962"/>
          <ac:picMkLst>
            <pc:docMk/>
            <pc:sldMk cId="642463404" sldId="2476"/>
            <ac:picMk id="18" creationId="{CB5C9041-7B9E-DD9D-C245-FAE331276022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8:08:45.994" v="522" actId="962"/>
        <pc:sldMkLst>
          <pc:docMk/>
          <pc:sldMk cId="3449127571" sldId="2477"/>
        </pc:sldMkLst>
        <pc:spChg chg="mod">
          <ac:chgData name="VICTOR JOSE GONZALEZ RODRIGUEZ" userId="3fdd7208-0adc-40d2-a594-662a5d66d0ad" providerId="ADAL" clId="{359FD5A0-C0E1-4F46-AEB0-51555EFEF171}" dt="2025-09-17T08:08:38.756" v="510" actId="962"/>
          <ac:spMkLst>
            <pc:docMk/>
            <pc:sldMk cId="3449127571" sldId="2477"/>
            <ac:spMk id="2" creationId="{70679941-1512-451C-FBA8-59C78E8C7CA4}"/>
          </ac:spMkLst>
        </pc:spChg>
        <pc:spChg chg="mod">
          <ac:chgData name="VICTOR JOSE GONZALEZ RODRIGUEZ" userId="3fdd7208-0adc-40d2-a594-662a5d66d0ad" providerId="ADAL" clId="{359FD5A0-C0E1-4F46-AEB0-51555EFEF171}" dt="2025-09-17T08:08:39.181" v="511" actId="962"/>
          <ac:spMkLst>
            <pc:docMk/>
            <pc:sldMk cId="3449127571" sldId="2477"/>
            <ac:spMk id="3" creationId="{F6EB7AD9-7263-2A10-448E-2EBA41347F76}"/>
          </ac:spMkLst>
        </pc:spChg>
        <pc:spChg chg="mod">
          <ac:chgData name="VICTOR JOSE GONZALEZ RODRIGUEZ" userId="3fdd7208-0adc-40d2-a594-662a5d66d0ad" providerId="ADAL" clId="{359FD5A0-C0E1-4F46-AEB0-51555EFEF171}" dt="2025-09-17T08:08:39.534" v="512" actId="962"/>
          <ac:spMkLst>
            <pc:docMk/>
            <pc:sldMk cId="3449127571" sldId="2477"/>
            <ac:spMk id="4" creationId="{2D5D0509-FABB-4DC3-B286-DC95175FB7ED}"/>
          </ac:spMkLst>
        </pc:spChg>
        <pc:spChg chg="mod">
          <ac:chgData name="VICTOR JOSE GONZALEZ RODRIGUEZ" userId="3fdd7208-0adc-40d2-a594-662a5d66d0ad" providerId="ADAL" clId="{359FD5A0-C0E1-4F46-AEB0-51555EFEF171}" dt="2025-09-17T08:08:40.464" v="513" actId="962"/>
          <ac:spMkLst>
            <pc:docMk/>
            <pc:sldMk cId="3449127571" sldId="2477"/>
            <ac:spMk id="5" creationId="{4D62274E-F966-AA34-DF78-ED8C4AB968E4}"/>
          </ac:spMkLst>
        </pc:spChg>
        <pc:spChg chg="mod">
          <ac:chgData name="VICTOR JOSE GONZALEZ RODRIGUEZ" userId="3fdd7208-0adc-40d2-a594-662a5d66d0ad" providerId="ADAL" clId="{359FD5A0-C0E1-4F46-AEB0-51555EFEF171}" dt="2025-09-17T08:08:40.799" v="514" actId="962"/>
          <ac:spMkLst>
            <pc:docMk/>
            <pc:sldMk cId="3449127571" sldId="2477"/>
            <ac:spMk id="6" creationId="{3DE11DAC-91A9-3630-2BB1-BB8C932E7382}"/>
          </ac:spMkLst>
        </pc:spChg>
        <pc:spChg chg="mod">
          <ac:chgData name="VICTOR JOSE GONZALEZ RODRIGUEZ" userId="3fdd7208-0adc-40d2-a594-662a5d66d0ad" providerId="ADAL" clId="{359FD5A0-C0E1-4F46-AEB0-51555EFEF171}" dt="2025-09-17T08:08:41.189" v="515" actId="962"/>
          <ac:spMkLst>
            <pc:docMk/>
            <pc:sldMk cId="3449127571" sldId="2477"/>
            <ac:spMk id="7" creationId="{39210806-ABD8-BCFB-407E-85855931C8AF}"/>
          </ac:spMkLst>
        </pc:spChg>
        <pc:spChg chg="mod">
          <ac:chgData name="VICTOR JOSE GONZALEZ RODRIGUEZ" userId="3fdd7208-0adc-40d2-a594-662a5d66d0ad" providerId="ADAL" clId="{359FD5A0-C0E1-4F46-AEB0-51555EFEF171}" dt="2025-09-17T08:08:41.564" v="516" actId="962"/>
          <ac:spMkLst>
            <pc:docMk/>
            <pc:sldMk cId="3449127571" sldId="2477"/>
            <ac:spMk id="8" creationId="{F7FDEF6C-5955-AFCF-6A07-FE8F66CA9BB9}"/>
          </ac:spMkLst>
        </pc:spChg>
        <pc:spChg chg="mod">
          <ac:chgData name="VICTOR JOSE GONZALEZ RODRIGUEZ" userId="3fdd7208-0adc-40d2-a594-662a5d66d0ad" providerId="ADAL" clId="{359FD5A0-C0E1-4F46-AEB0-51555EFEF171}" dt="2025-09-17T08:08:41.997" v="517" actId="962"/>
          <ac:spMkLst>
            <pc:docMk/>
            <pc:sldMk cId="3449127571" sldId="2477"/>
            <ac:spMk id="9" creationId="{F08C490A-1010-8018-1BB8-A85C4B1E3DD2}"/>
          </ac:spMkLst>
        </pc:spChg>
        <pc:spChg chg="mod">
          <ac:chgData name="VICTOR JOSE GONZALEZ RODRIGUEZ" userId="3fdd7208-0adc-40d2-a594-662a5d66d0ad" providerId="ADAL" clId="{359FD5A0-C0E1-4F46-AEB0-51555EFEF171}" dt="2025-09-17T08:08:42.404" v="518" actId="962"/>
          <ac:spMkLst>
            <pc:docMk/>
            <pc:sldMk cId="3449127571" sldId="2477"/>
            <ac:spMk id="10" creationId="{49126FB4-8845-3460-5596-C161CD832CB8}"/>
          </ac:spMkLst>
        </pc:spChg>
        <pc:spChg chg="mod">
          <ac:chgData name="VICTOR JOSE GONZALEZ RODRIGUEZ" userId="3fdd7208-0adc-40d2-a594-662a5d66d0ad" providerId="ADAL" clId="{359FD5A0-C0E1-4F46-AEB0-51555EFEF171}" dt="2025-09-17T08:08:42.805" v="519" actId="962"/>
          <ac:spMkLst>
            <pc:docMk/>
            <pc:sldMk cId="3449127571" sldId="2477"/>
            <ac:spMk id="11" creationId="{01294BBC-5548-DF24-EDA6-36416687FEBC}"/>
          </ac:spMkLst>
        </pc:spChg>
        <pc:spChg chg="mod">
          <ac:chgData name="VICTOR JOSE GONZALEZ RODRIGUEZ" userId="3fdd7208-0adc-40d2-a594-662a5d66d0ad" providerId="ADAL" clId="{359FD5A0-C0E1-4F46-AEB0-51555EFEF171}" dt="2025-09-17T08:08:44.582" v="520" actId="962"/>
          <ac:spMkLst>
            <pc:docMk/>
            <pc:sldMk cId="3449127571" sldId="2477"/>
            <ac:spMk id="12" creationId="{D9F6CE8A-7075-447F-D609-EEF32057FC1E}"/>
          </ac:spMkLst>
        </pc:spChg>
        <pc:spChg chg="mod">
          <ac:chgData name="VICTOR JOSE GONZALEZ RODRIGUEZ" userId="3fdd7208-0adc-40d2-a594-662a5d66d0ad" providerId="ADAL" clId="{359FD5A0-C0E1-4F46-AEB0-51555EFEF171}" dt="2025-09-17T08:08:44.954" v="521" actId="962"/>
          <ac:spMkLst>
            <pc:docMk/>
            <pc:sldMk cId="3449127571" sldId="2477"/>
            <ac:spMk id="13" creationId="{DB9758CF-9B2E-D191-3275-5758AC9C9491}"/>
          </ac:spMkLst>
        </pc:spChg>
        <pc:picChg chg="mod">
          <ac:chgData name="VICTOR JOSE GONZALEZ RODRIGUEZ" userId="3fdd7208-0adc-40d2-a594-662a5d66d0ad" providerId="ADAL" clId="{359FD5A0-C0E1-4F46-AEB0-51555EFEF171}" dt="2025-09-17T08:08:45.994" v="522" actId="962"/>
          <ac:picMkLst>
            <pc:docMk/>
            <pc:sldMk cId="3449127571" sldId="2477"/>
            <ac:picMk id="33" creationId="{E85B5455-8D28-E39A-CB32-B80EFACA5106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8:07:33.046" v="434" actId="962"/>
        <pc:sldMkLst>
          <pc:docMk/>
          <pc:sldMk cId="2453144054" sldId="2478"/>
        </pc:sldMkLst>
        <pc:spChg chg="mod">
          <ac:chgData name="VICTOR JOSE GONZALEZ RODRIGUEZ" userId="3fdd7208-0adc-40d2-a594-662a5d66d0ad" providerId="ADAL" clId="{359FD5A0-C0E1-4F46-AEB0-51555EFEF171}" dt="2025-09-17T08:07:31.925" v="432" actId="962"/>
          <ac:spMkLst>
            <pc:docMk/>
            <pc:sldMk cId="2453144054" sldId="2478"/>
            <ac:spMk id="2" creationId="{9776591C-234A-1E53-04FB-64D49A93B43E}"/>
          </ac:spMkLst>
        </pc:spChg>
        <pc:spChg chg="mod">
          <ac:chgData name="VICTOR JOSE GONZALEZ RODRIGUEZ" userId="3fdd7208-0adc-40d2-a594-662a5d66d0ad" providerId="ADAL" clId="{359FD5A0-C0E1-4F46-AEB0-51555EFEF171}" dt="2025-09-17T08:07:24.700" v="425" actId="962"/>
          <ac:spMkLst>
            <pc:docMk/>
            <pc:sldMk cId="2453144054" sldId="2478"/>
            <ac:spMk id="3" creationId="{5984D95C-7DD1-DDE1-356A-294AE751CA1A}"/>
          </ac:spMkLst>
        </pc:spChg>
        <pc:spChg chg="mod">
          <ac:chgData name="VICTOR JOSE GONZALEZ RODRIGUEZ" userId="3fdd7208-0adc-40d2-a594-662a5d66d0ad" providerId="ADAL" clId="{359FD5A0-C0E1-4F46-AEB0-51555EFEF171}" dt="2025-09-17T08:07:25.157" v="426" actId="962"/>
          <ac:spMkLst>
            <pc:docMk/>
            <pc:sldMk cId="2453144054" sldId="2478"/>
            <ac:spMk id="4" creationId="{2383095A-3E74-04F9-FD13-3D18DDA87D6B}"/>
          </ac:spMkLst>
        </pc:spChg>
        <pc:spChg chg="mod">
          <ac:chgData name="VICTOR JOSE GONZALEZ RODRIGUEZ" userId="3fdd7208-0adc-40d2-a594-662a5d66d0ad" providerId="ADAL" clId="{359FD5A0-C0E1-4F46-AEB0-51555EFEF171}" dt="2025-09-17T08:07:25.864" v="427" actId="962"/>
          <ac:spMkLst>
            <pc:docMk/>
            <pc:sldMk cId="2453144054" sldId="2478"/>
            <ac:spMk id="5" creationId="{C2753992-22EE-1C27-5C8B-B192FFB8C0E5}"/>
          </ac:spMkLst>
        </pc:spChg>
        <pc:spChg chg="mod">
          <ac:chgData name="VICTOR JOSE GONZALEZ RODRIGUEZ" userId="3fdd7208-0adc-40d2-a594-662a5d66d0ad" providerId="ADAL" clId="{359FD5A0-C0E1-4F46-AEB0-51555EFEF171}" dt="2025-09-17T08:07:27.364" v="428" actId="962"/>
          <ac:spMkLst>
            <pc:docMk/>
            <pc:sldMk cId="2453144054" sldId="2478"/>
            <ac:spMk id="6" creationId="{13C2A2FA-99DB-C748-B043-F7293B06EAC2}"/>
          </ac:spMkLst>
        </pc:spChg>
        <pc:spChg chg="mod">
          <ac:chgData name="VICTOR JOSE GONZALEZ RODRIGUEZ" userId="3fdd7208-0adc-40d2-a594-662a5d66d0ad" providerId="ADAL" clId="{359FD5A0-C0E1-4F46-AEB0-51555EFEF171}" dt="2025-09-17T08:07:29.244" v="429" actId="962"/>
          <ac:spMkLst>
            <pc:docMk/>
            <pc:sldMk cId="2453144054" sldId="2478"/>
            <ac:spMk id="7" creationId="{8E16B8BC-ED30-B8CC-2276-22EB85DDAE6C}"/>
          </ac:spMkLst>
        </pc:spChg>
        <pc:spChg chg="mod">
          <ac:chgData name="VICTOR JOSE GONZALEZ RODRIGUEZ" userId="3fdd7208-0adc-40d2-a594-662a5d66d0ad" providerId="ADAL" clId="{359FD5A0-C0E1-4F46-AEB0-51555EFEF171}" dt="2025-09-17T08:07:29.614" v="430" actId="962"/>
          <ac:spMkLst>
            <pc:docMk/>
            <pc:sldMk cId="2453144054" sldId="2478"/>
            <ac:spMk id="8" creationId="{60CE0CF8-D3D8-9036-C13A-797C40CF5A34}"/>
          </ac:spMkLst>
        </pc:spChg>
        <pc:spChg chg="mod">
          <ac:chgData name="VICTOR JOSE GONZALEZ RODRIGUEZ" userId="3fdd7208-0adc-40d2-a594-662a5d66d0ad" providerId="ADAL" clId="{359FD5A0-C0E1-4F46-AEB0-51555EFEF171}" dt="2025-09-17T08:07:30.050" v="431" actId="962"/>
          <ac:spMkLst>
            <pc:docMk/>
            <pc:sldMk cId="2453144054" sldId="2478"/>
            <ac:spMk id="9" creationId="{604311A7-F790-A3C3-15A6-DC13C9C59FF2}"/>
          </ac:spMkLst>
        </pc:spChg>
        <pc:spChg chg="mod">
          <ac:chgData name="VICTOR JOSE GONZALEZ RODRIGUEZ" userId="3fdd7208-0adc-40d2-a594-662a5d66d0ad" providerId="ADAL" clId="{359FD5A0-C0E1-4F46-AEB0-51555EFEF171}" dt="2025-09-17T08:07:32.695" v="433" actId="962"/>
          <ac:spMkLst>
            <pc:docMk/>
            <pc:sldMk cId="2453144054" sldId="2478"/>
            <ac:spMk id="12" creationId="{6BDF03A6-AA16-E14B-2C6D-D7DD3C61727B}"/>
          </ac:spMkLst>
        </pc:spChg>
        <pc:spChg chg="mod">
          <ac:chgData name="VICTOR JOSE GONZALEZ RODRIGUEZ" userId="3fdd7208-0adc-40d2-a594-662a5d66d0ad" providerId="ADAL" clId="{359FD5A0-C0E1-4F46-AEB0-51555EFEF171}" dt="2025-09-17T08:07:33.046" v="434" actId="962"/>
          <ac:spMkLst>
            <pc:docMk/>
            <pc:sldMk cId="2453144054" sldId="2478"/>
            <ac:spMk id="13" creationId="{CE00B2D9-9BD4-DF5D-7DF8-8F400760DCFE}"/>
          </ac:spMkLst>
        </pc:spChg>
        <pc:spChg chg="mod">
          <ac:chgData name="VICTOR JOSE GONZALEZ RODRIGUEZ" userId="3fdd7208-0adc-40d2-a594-662a5d66d0ad" providerId="ADAL" clId="{359FD5A0-C0E1-4F46-AEB0-51555EFEF171}" dt="2025-09-17T07:11:58.079" v="21" actId="113"/>
          <ac:spMkLst>
            <pc:docMk/>
            <pc:sldMk cId="2453144054" sldId="2478"/>
            <ac:spMk id="15" creationId="{1E9CAE4F-F8C7-7635-CFBF-624BBDC9F195}"/>
          </ac:spMkLst>
        </pc:spChg>
        <pc:spChg chg="mod">
          <ac:chgData name="VICTOR JOSE GONZALEZ RODRIGUEZ" userId="3fdd7208-0adc-40d2-a594-662a5d66d0ad" providerId="ADAL" clId="{359FD5A0-C0E1-4F46-AEB0-51555EFEF171}" dt="2025-09-17T08:07:24.217" v="424" actId="962"/>
          <ac:spMkLst>
            <pc:docMk/>
            <pc:sldMk cId="2453144054" sldId="2478"/>
            <ac:spMk id="18" creationId="{68B7D65C-1A40-69F3-BB9F-CC5FF5ACA598}"/>
          </ac:spMkLst>
        </pc:spChg>
      </pc:sldChg>
      <pc:sldChg chg="modSp mod">
        <pc:chgData name="VICTOR JOSE GONZALEZ RODRIGUEZ" userId="3fdd7208-0adc-40d2-a594-662a5d66d0ad" providerId="ADAL" clId="{359FD5A0-C0E1-4F46-AEB0-51555EFEF171}" dt="2025-09-17T08:08:56.824" v="535" actId="962"/>
        <pc:sldMkLst>
          <pc:docMk/>
          <pc:sldMk cId="1598229824" sldId="2479"/>
        </pc:sldMkLst>
        <pc:spChg chg="mod">
          <ac:chgData name="VICTOR JOSE GONZALEZ RODRIGUEZ" userId="3fdd7208-0adc-40d2-a594-662a5d66d0ad" providerId="ADAL" clId="{359FD5A0-C0E1-4F46-AEB0-51555EFEF171}" dt="2025-09-17T08:08:48.138" v="523" actId="962"/>
          <ac:spMkLst>
            <pc:docMk/>
            <pc:sldMk cId="1598229824" sldId="2479"/>
            <ac:spMk id="2" creationId="{404B6206-E920-3AC4-F67E-F2F000C554C2}"/>
          </ac:spMkLst>
        </pc:spChg>
        <pc:spChg chg="mod">
          <ac:chgData name="VICTOR JOSE GONZALEZ RODRIGUEZ" userId="3fdd7208-0adc-40d2-a594-662a5d66d0ad" providerId="ADAL" clId="{359FD5A0-C0E1-4F46-AEB0-51555EFEF171}" dt="2025-09-17T08:08:48.484" v="524" actId="962"/>
          <ac:spMkLst>
            <pc:docMk/>
            <pc:sldMk cId="1598229824" sldId="2479"/>
            <ac:spMk id="3" creationId="{318EDFB4-B682-86D7-1DE6-012FA7E218FE}"/>
          </ac:spMkLst>
        </pc:spChg>
        <pc:spChg chg="mod">
          <ac:chgData name="VICTOR JOSE GONZALEZ RODRIGUEZ" userId="3fdd7208-0adc-40d2-a594-662a5d66d0ad" providerId="ADAL" clId="{359FD5A0-C0E1-4F46-AEB0-51555EFEF171}" dt="2025-09-17T08:08:48.973" v="525" actId="962"/>
          <ac:spMkLst>
            <pc:docMk/>
            <pc:sldMk cId="1598229824" sldId="2479"/>
            <ac:spMk id="4" creationId="{7AECBAAD-AABC-00A1-EE93-1B92F6C9872D}"/>
          </ac:spMkLst>
        </pc:spChg>
        <pc:spChg chg="mod">
          <ac:chgData name="VICTOR JOSE GONZALEZ RODRIGUEZ" userId="3fdd7208-0adc-40d2-a594-662a5d66d0ad" providerId="ADAL" clId="{359FD5A0-C0E1-4F46-AEB0-51555EFEF171}" dt="2025-09-17T08:08:49.596" v="526" actId="962"/>
          <ac:spMkLst>
            <pc:docMk/>
            <pc:sldMk cId="1598229824" sldId="2479"/>
            <ac:spMk id="5" creationId="{109BE36C-B29E-FB54-A2D9-8AF88F63DB16}"/>
          </ac:spMkLst>
        </pc:spChg>
        <pc:spChg chg="mod">
          <ac:chgData name="VICTOR JOSE GONZALEZ RODRIGUEZ" userId="3fdd7208-0adc-40d2-a594-662a5d66d0ad" providerId="ADAL" clId="{359FD5A0-C0E1-4F46-AEB0-51555EFEF171}" dt="2025-09-17T08:08:50.020" v="527" actId="962"/>
          <ac:spMkLst>
            <pc:docMk/>
            <pc:sldMk cId="1598229824" sldId="2479"/>
            <ac:spMk id="6" creationId="{9D15C706-06DA-71EF-23A3-982349936200}"/>
          </ac:spMkLst>
        </pc:spChg>
        <pc:spChg chg="mod">
          <ac:chgData name="VICTOR JOSE GONZALEZ RODRIGUEZ" userId="3fdd7208-0adc-40d2-a594-662a5d66d0ad" providerId="ADAL" clId="{359FD5A0-C0E1-4F46-AEB0-51555EFEF171}" dt="2025-09-17T08:08:50.560" v="528" actId="962"/>
          <ac:spMkLst>
            <pc:docMk/>
            <pc:sldMk cId="1598229824" sldId="2479"/>
            <ac:spMk id="7" creationId="{C4F8FAC0-AFAA-F3EF-824E-6BAC9F6380A9}"/>
          </ac:spMkLst>
        </pc:spChg>
        <pc:spChg chg="mod">
          <ac:chgData name="VICTOR JOSE GONZALEZ RODRIGUEZ" userId="3fdd7208-0adc-40d2-a594-662a5d66d0ad" providerId="ADAL" clId="{359FD5A0-C0E1-4F46-AEB0-51555EFEF171}" dt="2025-09-17T08:08:51.003" v="529" actId="962"/>
          <ac:spMkLst>
            <pc:docMk/>
            <pc:sldMk cId="1598229824" sldId="2479"/>
            <ac:spMk id="8" creationId="{4F5F3C9D-0E60-07CA-8ABA-3594F9AA40FC}"/>
          </ac:spMkLst>
        </pc:spChg>
        <pc:spChg chg="mod">
          <ac:chgData name="VICTOR JOSE GONZALEZ RODRIGUEZ" userId="3fdd7208-0adc-40d2-a594-662a5d66d0ad" providerId="ADAL" clId="{359FD5A0-C0E1-4F46-AEB0-51555EFEF171}" dt="2025-09-17T08:08:51.384" v="530" actId="962"/>
          <ac:spMkLst>
            <pc:docMk/>
            <pc:sldMk cId="1598229824" sldId="2479"/>
            <ac:spMk id="9" creationId="{6F73BF8F-B26B-308B-C6E6-21179861543A}"/>
          </ac:spMkLst>
        </pc:spChg>
        <pc:spChg chg="mod">
          <ac:chgData name="VICTOR JOSE GONZALEZ RODRIGUEZ" userId="3fdd7208-0adc-40d2-a594-662a5d66d0ad" providerId="ADAL" clId="{359FD5A0-C0E1-4F46-AEB0-51555EFEF171}" dt="2025-09-17T08:08:52.174" v="531" actId="962"/>
          <ac:spMkLst>
            <pc:docMk/>
            <pc:sldMk cId="1598229824" sldId="2479"/>
            <ac:spMk id="10" creationId="{BA7AFA1A-E79D-F339-2DF6-790F8D5F050F}"/>
          </ac:spMkLst>
        </pc:spChg>
        <pc:spChg chg="mod">
          <ac:chgData name="VICTOR JOSE GONZALEZ RODRIGUEZ" userId="3fdd7208-0adc-40d2-a594-662a5d66d0ad" providerId="ADAL" clId="{359FD5A0-C0E1-4F46-AEB0-51555EFEF171}" dt="2025-09-17T08:08:52.588" v="532" actId="962"/>
          <ac:spMkLst>
            <pc:docMk/>
            <pc:sldMk cId="1598229824" sldId="2479"/>
            <ac:spMk id="11" creationId="{2EC0650A-913E-A248-A299-C0B77537BE7A}"/>
          </ac:spMkLst>
        </pc:spChg>
        <pc:spChg chg="mod">
          <ac:chgData name="VICTOR JOSE GONZALEZ RODRIGUEZ" userId="3fdd7208-0adc-40d2-a594-662a5d66d0ad" providerId="ADAL" clId="{359FD5A0-C0E1-4F46-AEB0-51555EFEF171}" dt="2025-09-17T08:08:53.127" v="533" actId="962"/>
          <ac:spMkLst>
            <pc:docMk/>
            <pc:sldMk cId="1598229824" sldId="2479"/>
            <ac:spMk id="12" creationId="{70F80262-22C0-E662-D220-876A7DFF3AB1}"/>
          </ac:spMkLst>
        </pc:spChg>
        <pc:spChg chg="mod">
          <ac:chgData name="VICTOR JOSE GONZALEZ RODRIGUEZ" userId="3fdd7208-0adc-40d2-a594-662a5d66d0ad" providerId="ADAL" clId="{359FD5A0-C0E1-4F46-AEB0-51555EFEF171}" dt="2025-09-17T08:08:55.043" v="534" actId="962"/>
          <ac:spMkLst>
            <pc:docMk/>
            <pc:sldMk cId="1598229824" sldId="2479"/>
            <ac:spMk id="13" creationId="{04B14F05-E8AB-0EC0-87D0-528051B7E8D2}"/>
          </ac:spMkLst>
        </pc:spChg>
        <pc:picChg chg="mod">
          <ac:chgData name="VICTOR JOSE GONZALEZ RODRIGUEZ" userId="3fdd7208-0adc-40d2-a594-662a5d66d0ad" providerId="ADAL" clId="{359FD5A0-C0E1-4F46-AEB0-51555EFEF171}" dt="2025-09-17T08:08:56.824" v="535" actId="962"/>
          <ac:picMkLst>
            <pc:docMk/>
            <pc:sldMk cId="1598229824" sldId="2479"/>
            <ac:picMk id="18" creationId="{768B0FB9-84F5-4562-0435-729D62AADD83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8:09:02.256" v="537" actId="962"/>
        <pc:sldMkLst>
          <pc:docMk/>
          <pc:sldMk cId="3067537268" sldId="2480"/>
        </pc:sldMkLst>
        <pc:spChg chg="mod">
          <ac:chgData name="VICTOR JOSE GONZALEZ RODRIGUEZ" userId="3fdd7208-0adc-40d2-a594-662a5d66d0ad" providerId="ADAL" clId="{359FD5A0-C0E1-4F46-AEB0-51555EFEF171}" dt="2025-09-17T08:09:00.217" v="536" actId="962"/>
          <ac:spMkLst>
            <pc:docMk/>
            <pc:sldMk cId="3067537268" sldId="2480"/>
            <ac:spMk id="13" creationId="{4A3FE7D6-2668-4468-B863-4B50AD9A7633}"/>
          </ac:spMkLst>
        </pc:spChg>
        <pc:picChg chg="mod">
          <ac:chgData name="VICTOR JOSE GONZALEZ RODRIGUEZ" userId="3fdd7208-0adc-40d2-a594-662a5d66d0ad" providerId="ADAL" clId="{359FD5A0-C0E1-4F46-AEB0-51555EFEF171}" dt="2025-09-17T08:09:02.256" v="537" actId="962"/>
          <ac:picMkLst>
            <pc:docMk/>
            <pc:sldMk cId="3067537268" sldId="2480"/>
            <ac:picMk id="5" creationId="{6EB87910-BD52-7B66-6ECE-FD5AB3648D7D}"/>
          </ac:picMkLst>
        </pc:picChg>
      </pc:sldChg>
      <pc:sldChg chg="modSp mod">
        <pc:chgData name="VICTOR JOSE GONZALEZ RODRIGUEZ" userId="3fdd7208-0adc-40d2-a594-662a5d66d0ad" providerId="ADAL" clId="{359FD5A0-C0E1-4F46-AEB0-51555EFEF171}" dt="2025-09-17T08:09:13.514" v="546" actId="962"/>
        <pc:sldMkLst>
          <pc:docMk/>
          <pc:sldMk cId="3893815947" sldId="2481"/>
        </pc:sldMkLst>
        <pc:spChg chg="mod">
          <ac:chgData name="VICTOR JOSE GONZALEZ RODRIGUEZ" userId="3fdd7208-0adc-40d2-a594-662a5d66d0ad" providerId="ADAL" clId="{359FD5A0-C0E1-4F46-AEB0-51555EFEF171}" dt="2025-09-17T08:09:12.374" v="545" actId="962"/>
          <ac:spMkLst>
            <pc:docMk/>
            <pc:sldMk cId="3893815947" sldId="2481"/>
            <ac:spMk id="2" creationId="{441F0A43-FE3B-0456-CEF9-41F082124919}"/>
          </ac:spMkLst>
        </pc:spChg>
        <pc:spChg chg="mod">
          <ac:chgData name="VICTOR JOSE GONZALEZ RODRIGUEZ" userId="3fdd7208-0adc-40d2-a594-662a5d66d0ad" providerId="ADAL" clId="{359FD5A0-C0E1-4F46-AEB0-51555EFEF171}" dt="2025-09-17T08:09:06.229" v="538" actId="962"/>
          <ac:spMkLst>
            <pc:docMk/>
            <pc:sldMk cId="3893815947" sldId="2481"/>
            <ac:spMk id="3" creationId="{125DB622-BE87-2253-E309-553FB7A35625}"/>
          </ac:spMkLst>
        </pc:spChg>
        <pc:spChg chg="mod">
          <ac:chgData name="VICTOR JOSE GONZALEZ RODRIGUEZ" userId="3fdd7208-0adc-40d2-a594-662a5d66d0ad" providerId="ADAL" clId="{359FD5A0-C0E1-4F46-AEB0-51555EFEF171}" dt="2025-09-17T08:09:06.694" v="539" actId="962"/>
          <ac:spMkLst>
            <pc:docMk/>
            <pc:sldMk cId="3893815947" sldId="2481"/>
            <ac:spMk id="4" creationId="{E415131F-7923-5B97-6B33-D19D3AF9BE5B}"/>
          </ac:spMkLst>
        </pc:spChg>
        <pc:spChg chg="mod">
          <ac:chgData name="VICTOR JOSE GONZALEZ RODRIGUEZ" userId="3fdd7208-0adc-40d2-a594-662a5d66d0ad" providerId="ADAL" clId="{359FD5A0-C0E1-4F46-AEB0-51555EFEF171}" dt="2025-09-17T08:09:07.394" v="540" actId="962"/>
          <ac:spMkLst>
            <pc:docMk/>
            <pc:sldMk cId="3893815947" sldId="2481"/>
            <ac:spMk id="5" creationId="{D30BB263-44F4-7C2F-2EDB-43CFF1BB63A4}"/>
          </ac:spMkLst>
        </pc:spChg>
        <pc:spChg chg="mod">
          <ac:chgData name="VICTOR JOSE GONZALEZ RODRIGUEZ" userId="3fdd7208-0adc-40d2-a594-662a5d66d0ad" providerId="ADAL" clId="{359FD5A0-C0E1-4F46-AEB0-51555EFEF171}" dt="2025-09-17T08:09:08.028" v="541" actId="962"/>
          <ac:spMkLst>
            <pc:docMk/>
            <pc:sldMk cId="3893815947" sldId="2481"/>
            <ac:spMk id="6" creationId="{698D0E3C-1B56-3401-DCCC-24109287AFDC}"/>
          </ac:spMkLst>
        </pc:spChg>
        <pc:spChg chg="mod">
          <ac:chgData name="VICTOR JOSE GONZALEZ RODRIGUEZ" userId="3fdd7208-0adc-40d2-a594-662a5d66d0ad" providerId="ADAL" clId="{359FD5A0-C0E1-4F46-AEB0-51555EFEF171}" dt="2025-09-17T08:09:09.885" v="542" actId="962"/>
          <ac:spMkLst>
            <pc:docMk/>
            <pc:sldMk cId="3893815947" sldId="2481"/>
            <ac:spMk id="7" creationId="{70F729D3-7FE9-5EB2-825C-621F5924146F}"/>
          </ac:spMkLst>
        </pc:spChg>
        <pc:spChg chg="mod">
          <ac:chgData name="VICTOR JOSE GONZALEZ RODRIGUEZ" userId="3fdd7208-0adc-40d2-a594-662a5d66d0ad" providerId="ADAL" clId="{359FD5A0-C0E1-4F46-AEB0-51555EFEF171}" dt="2025-09-17T08:09:10.699" v="543" actId="962"/>
          <ac:spMkLst>
            <pc:docMk/>
            <pc:sldMk cId="3893815947" sldId="2481"/>
            <ac:spMk id="8" creationId="{B302970D-2E63-28AF-6156-1A7DE51C1207}"/>
          </ac:spMkLst>
        </pc:spChg>
        <pc:spChg chg="mod">
          <ac:chgData name="VICTOR JOSE GONZALEZ RODRIGUEZ" userId="3fdd7208-0adc-40d2-a594-662a5d66d0ad" providerId="ADAL" clId="{359FD5A0-C0E1-4F46-AEB0-51555EFEF171}" dt="2025-09-17T08:09:11.304" v="544" actId="962"/>
          <ac:spMkLst>
            <pc:docMk/>
            <pc:sldMk cId="3893815947" sldId="2481"/>
            <ac:spMk id="9" creationId="{3E012C6E-CBAC-1209-97B4-12B7CC48B897}"/>
          </ac:spMkLst>
        </pc:spChg>
        <pc:spChg chg="mod">
          <ac:chgData name="VICTOR JOSE GONZALEZ RODRIGUEZ" userId="3fdd7208-0adc-40d2-a594-662a5d66d0ad" providerId="ADAL" clId="{359FD5A0-C0E1-4F46-AEB0-51555EFEF171}" dt="2025-09-17T08:09:13.514" v="546" actId="962"/>
          <ac:spMkLst>
            <pc:docMk/>
            <pc:sldMk cId="3893815947" sldId="2481"/>
            <ac:spMk id="12" creationId="{FA0F2FE1-21E5-D149-0D17-6D038D56E240}"/>
          </ac:spMkLst>
        </pc:spChg>
      </pc:sldChg>
      <pc:sldChg chg="modSp mod">
        <pc:chgData name="VICTOR JOSE GONZALEZ RODRIGUEZ" userId="3fdd7208-0adc-40d2-a594-662a5d66d0ad" providerId="ADAL" clId="{359FD5A0-C0E1-4F46-AEB0-51555EFEF171}" dt="2025-09-17T08:09:47.231" v="594" actId="962"/>
        <pc:sldMkLst>
          <pc:docMk/>
          <pc:sldMk cId="1125901895" sldId="2482"/>
        </pc:sldMkLst>
        <pc:spChg chg="mod">
          <ac:chgData name="VICTOR JOSE GONZALEZ RODRIGUEZ" userId="3fdd7208-0adc-40d2-a594-662a5d66d0ad" providerId="ADAL" clId="{359FD5A0-C0E1-4F46-AEB0-51555EFEF171}" dt="2025-09-17T08:09:41.974" v="586" actId="962"/>
          <ac:spMkLst>
            <pc:docMk/>
            <pc:sldMk cId="1125901895" sldId="2482"/>
            <ac:spMk id="2" creationId="{66080C50-4A5F-518E-3069-1F2229C75EBB}"/>
          </ac:spMkLst>
        </pc:spChg>
        <pc:spChg chg="mod">
          <ac:chgData name="VICTOR JOSE GONZALEZ RODRIGUEZ" userId="3fdd7208-0adc-40d2-a594-662a5d66d0ad" providerId="ADAL" clId="{359FD5A0-C0E1-4F46-AEB0-51555EFEF171}" dt="2025-09-17T08:09:42.575" v="587" actId="962"/>
          <ac:spMkLst>
            <pc:docMk/>
            <pc:sldMk cId="1125901895" sldId="2482"/>
            <ac:spMk id="3" creationId="{271EE2C3-E5B3-8936-E2D4-43859E0843D6}"/>
          </ac:spMkLst>
        </pc:spChg>
        <pc:spChg chg="mod">
          <ac:chgData name="VICTOR JOSE GONZALEZ RODRIGUEZ" userId="3fdd7208-0adc-40d2-a594-662a5d66d0ad" providerId="ADAL" clId="{359FD5A0-C0E1-4F46-AEB0-51555EFEF171}" dt="2025-09-17T08:09:43.178" v="588" actId="962"/>
          <ac:spMkLst>
            <pc:docMk/>
            <pc:sldMk cId="1125901895" sldId="2482"/>
            <ac:spMk id="4" creationId="{ABE45873-534E-5414-8260-F6D634E00A02}"/>
          </ac:spMkLst>
        </pc:spChg>
        <pc:spChg chg="mod">
          <ac:chgData name="VICTOR JOSE GONZALEZ RODRIGUEZ" userId="3fdd7208-0adc-40d2-a594-662a5d66d0ad" providerId="ADAL" clId="{359FD5A0-C0E1-4F46-AEB0-51555EFEF171}" dt="2025-09-17T08:09:43.538" v="589" actId="962"/>
          <ac:spMkLst>
            <pc:docMk/>
            <pc:sldMk cId="1125901895" sldId="2482"/>
            <ac:spMk id="5" creationId="{9BB745EA-A389-9230-7665-3F2651D8CC0B}"/>
          </ac:spMkLst>
        </pc:spChg>
        <pc:spChg chg="mod">
          <ac:chgData name="VICTOR JOSE GONZALEZ RODRIGUEZ" userId="3fdd7208-0adc-40d2-a594-662a5d66d0ad" providerId="ADAL" clId="{359FD5A0-C0E1-4F46-AEB0-51555EFEF171}" dt="2025-09-17T08:09:43.964" v="590" actId="962"/>
          <ac:spMkLst>
            <pc:docMk/>
            <pc:sldMk cId="1125901895" sldId="2482"/>
            <ac:spMk id="6" creationId="{0809CAFE-3053-A2DD-7B93-4C771C4EFB38}"/>
          </ac:spMkLst>
        </pc:spChg>
        <pc:spChg chg="mod">
          <ac:chgData name="VICTOR JOSE GONZALEZ RODRIGUEZ" userId="3fdd7208-0adc-40d2-a594-662a5d66d0ad" providerId="ADAL" clId="{359FD5A0-C0E1-4F46-AEB0-51555EFEF171}" dt="2025-09-17T08:09:44.514" v="591" actId="962"/>
          <ac:spMkLst>
            <pc:docMk/>
            <pc:sldMk cId="1125901895" sldId="2482"/>
            <ac:spMk id="7" creationId="{A5851ED5-8A6C-1DE1-8496-F7E0C201B7D0}"/>
          </ac:spMkLst>
        </pc:spChg>
        <pc:spChg chg="mod">
          <ac:chgData name="VICTOR JOSE GONZALEZ RODRIGUEZ" userId="3fdd7208-0adc-40d2-a594-662a5d66d0ad" providerId="ADAL" clId="{359FD5A0-C0E1-4F46-AEB0-51555EFEF171}" dt="2025-09-17T08:09:45.149" v="592" actId="962"/>
          <ac:spMkLst>
            <pc:docMk/>
            <pc:sldMk cId="1125901895" sldId="2482"/>
            <ac:spMk id="8" creationId="{C8615736-0D44-DA15-8BC8-F557F2F92928}"/>
          </ac:spMkLst>
        </pc:spChg>
        <pc:spChg chg="mod">
          <ac:chgData name="VICTOR JOSE GONZALEZ RODRIGUEZ" userId="3fdd7208-0adc-40d2-a594-662a5d66d0ad" providerId="ADAL" clId="{359FD5A0-C0E1-4F46-AEB0-51555EFEF171}" dt="2025-09-17T08:09:46.604" v="593" actId="962"/>
          <ac:spMkLst>
            <pc:docMk/>
            <pc:sldMk cId="1125901895" sldId="2482"/>
            <ac:spMk id="9" creationId="{D2070267-95A0-C5EA-A978-794A618EF475}"/>
          </ac:spMkLst>
        </pc:spChg>
        <pc:spChg chg="mod">
          <ac:chgData name="VICTOR JOSE GONZALEZ RODRIGUEZ" userId="3fdd7208-0adc-40d2-a594-662a5d66d0ad" providerId="ADAL" clId="{359FD5A0-C0E1-4F46-AEB0-51555EFEF171}" dt="2025-09-17T08:09:47.231" v="594" actId="962"/>
          <ac:spMkLst>
            <pc:docMk/>
            <pc:sldMk cId="1125901895" sldId="2482"/>
            <ac:spMk id="10" creationId="{5BFBAF4A-7253-0EF2-678C-A019761438BB}"/>
          </ac:spMkLst>
        </pc:spChg>
      </pc:sldChg>
      <pc:sldChg chg="modSp mod">
        <pc:chgData name="VICTOR JOSE GONZALEZ RODRIGUEZ" userId="3fdd7208-0adc-40d2-a594-662a5d66d0ad" providerId="ADAL" clId="{359FD5A0-C0E1-4F46-AEB0-51555EFEF171}" dt="2025-09-17T08:09:19.767" v="555" actId="962"/>
        <pc:sldMkLst>
          <pc:docMk/>
          <pc:sldMk cId="1548316423" sldId="2483"/>
        </pc:sldMkLst>
        <pc:spChg chg="mod">
          <ac:chgData name="VICTOR JOSE GONZALEZ RODRIGUEZ" userId="3fdd7208-0adc-40d2-a594-662a5d66d0ad" providerId="ADAL" clId="{359FD5A0-C0E1-4F46-AEB0-51555EFEF171}" dt="2025-09-17T08:09:16.004" v="547" actId="962"/>
          <ac:spMkLst>
            <pc:docMk/>
            <pc:sldMk cId="1548316423" sldId="2483"/>
            <ac:spMk id="2" creationId="{77C1673D-1696-3617-046B-92CBE9E10067}"/>
          </ac:spMkLst>
        </pc:spChg>
        <pc:spChg chg="mod">
          <ac:chgData name="VICTOR JOSE GONZALEZ RODRIGUEZ" userId="3fdd7208-0adc-40d2-a594-662a5d66d0ad" providerId="ADAL" clId="{359FD5A0-C0E1-4F46-AEB0-51555EFEF171}" dt="2025-09-17T08:09:16.434" v="548" actId="962"/>
          <ac:spMkLst>
            <pc:docMk/>
            <pc:sldMk cId="1548316423" sldId="2483"/>
            <ac:spMk id="3" creationId="{5D14A146-F651-098B-08EE-FAC5715B4B2E}"/>
          </ac:spMkLst>
        </pc:spChg>
        <pc:spChg chg="mod">
          <ac:chgData name="VICTOR JOSE GONZALEZ RODRIGUEZ" userId="3fdd7208-0adc-40d2-a594-662a5d66d0ad" providerId="ADAL" clId="{359FD5A0-C0E1-4F46-AEB0-51555EFEF171}" dt="2025-09-17T08:09:16.776" v="549" actId="962"/>
          <ac:spMkLst>
            <pc:docMk/>
            <pc:sldMk cId="1548316423" sldId="2483"/>
            <ac:spMk id="4" creationId="{4C7CCD26-F6F7-B90B-825C-48B4F147D66F}"/>
          </ac:spMkLst>
        </pc:spChg>
        <pc:spChg chg="mod">
          <ac:chgData name="VICTOR JOSE GONZALEZ RODRIGUEZ" userId="3fdd7208-0adc-40d2-a594-662a5d66d0ad" providerId="ADAL" clId="{359FD5A0-C0E1-4F46-AEB0-51555EFEF171}" dt="2025-09-17T08:09:17.116" v="550" actId="962"/>
          <ac:spMkLst>
            <pc:docMk/>
            <pc:sldMk cId="1548316423" sldId="2483"/>
            <ac:spMk id="5" creationId="{2697FF5E-497C-7DC2-084D-AB2678208A9A}"/>
          </ac:spMkLst>
        </pc:spChg>
        <pc:spChg chg="mod">
          <ac:chgData name="VICTOR JOSE GONZALEZ RODRIGUEZ" userId="3fdd7208-0adc-40d2-a594-662a5d66d0ad" providerId="ADAL" clId="{359FD5A0-C0E1-4F46-AEB0-51555EFEF171}" dt="2025-09-17T08:09:17.527" v="551" actId="962"/>
          <ac:spMkLst>
            <pc:docMk/>
            <pc:sldMk cId="1548316423" sldId="2483"/>
            <ac:spMk id="6" creationId="{7CB4DECE-35A2-B3BA-97C9-7FDC7AC29D62}"/>
          </ac:spMkLst>
        </pc:spChg>
        <pc:spChg chg="mod">
          <ac:chgData name="VICTOR JOSE GONZALEZ RODRIGUEZ" userId="3fdd7208-0adc-40d2-a594-662a5d66d0ad" providerId="ADAL" clId="{359FD5A0-C0E1-4F46-AEB0-51555EFEF171}" dt="2025-09-17T08:09:17.917" v="552" actId="962"/>
          <ac:spMkLst>
            <pc:docMk/>
            <pc:sldMk cId="1548316423" sldId="2483"/>
            <ac:spMk id="7" creationId="{5AD91FC0-68BD-3C09-2A8B-061DC43A6FC5}"/>
          </ac:spMkLst>
        </pc:spChg>
        <pc:spChg chg="mod">
          <ac:chgData name="VICTOR JOSE GONZALEZ RODRIGUEZ" userId="3fdd7208-0adc-40d2-a594-662a5d66d0ad" providerId="ADAL" clId="{359FD5A0-C0E1-4F46-AEB0-51555EFEF171}" dt="2025-09-17T08:09:18.354" v="553" actId="962"/>
          <ac:spMkLst>
            <pc:docMk/>
            <pc:sldMk cId="1548316423" sldId="2483"/>
            <ac:spMk id="8" creationId="{CB3B2207-4A9D-E928-25D4-3FE827ACFE0A}"/>
          </ac:spMkLst>
        </pc:spChg>
        <pc:spChg chg="mod">
          <ac:chgData name="VICTOR JOSE GONZALEZ RODRIGUEZ" userId="3fdd7208-0adc-40d2-a594-662a5d66d0ad" providerId="ADAL" clId="{359FD5A0-C0E1-4F46-AEB0-51555EFEF171}" dt="2025-09-17T08:09:18.788" v="554" actId="962"/>
          <ac:spMkLst>
            <pc:docMk/>
            <pc:sldMk cId="1548316423" sldId="2483"/>
            <ac:spMk id="9" creationId="{8242DB2D-23AE-342A-EE3E-C36788A1A081}"/>
          </ac:spMkLst>
        </pc:spChg>
        <pc:spChg chg="mod">
          <ac:chgData name="VICTOR JOSE GONZALEZ RODRIGUEZ" userId="3fdd7208-0adc-40d2-a594-662a5d66d0ad" providerId="ADAL" clId="{359FD5A0-C0E1-4F46-AEB0-51555EFEF171}" dt="2025-09-17T08:09:19.767" v="555" actId="962"/>
          <ac:spMkLst>
            <pc:docMk/>
            <pc:sldMk cId="1548316423" sldId="2483"/>
            <ac:spMk id="11" creationId="{88CC0FC3-4903-8938-E302-1F91F2E632E0}"/>
          </ac:spMkLst>
        </pc:spChg>
      </pc:sldChg>
      <pc:sldChg chg="modSp mod">
        <pc:chgData name="VICTOR JOSE GONZALEZ RODRIGUEZ" userId="3fdd7208-0adc-40d2-a594-662a5d66d0ad" providerId="ADAL" clId="{359FD5A0-C0E1-4F46-AEB0-51555EFEF171}" dt="2025-09-17T08:09:27.899" v="567" actId="962"/>
        <pc:sldMkLst>
          <pc:docMk/>
          <pc:sldMk cId="1248679645" sldId="2484"/>
        </pc:sldMkLst>
        <pc:spChg chg="mod">
          <ac:chgData name="VICTOR JOSE GONZALEZ RODRIGUEZ" userId="3fdd7208-0adc-40d2-a594-662a5d66d0ad" providerId="ADAL" clId="{359FD5A0-C0E1-4F46-AEB0-51555EFEF171}" dt="2025-09-17T08:09:23.351" v="559" actId="962"/>
          <ac:spMkLst>
            <pc:docMk/>
            <pc:sldMk cId="1248679645" sldId="2484"/>
            <ac:spMk id="2" creationId="{4A049B51-4E99-B7EC-57D6-E0F237A8CDD6}"/>
          </ac:spMkLst>
        </pc:spChg>
        <pc:spChg chg="mod">
          <ac:chgData name="VICTOR JOSE GONZALEZ RODRIGUEZ" userId="3fdd7208-0adc-40d2-a594-662a5d66d0ad" providerId="ADAL" clId="{359FD5A0-C0E1-4F46-AEB0-51555EFEF171}" dt="2025-09-17T08:09:23.797" v="560" actId="962"/>
          <ac:spMkLst>
            <pc:docMk/>
            <pc:sldMk cId="1248679645" sldId="2484"/>
            <ac:spMk id="3" creationId="{3272B8AC-FFDC-4013-E8BC-F4E2CB53096B}"/>
          </ac:spMkLst>
        </pc:spChg>
        <pc:spChg chg="mod">
          <ac:chgData name="VICTOR JOSE GONZALEZ RODRIGUEZ" userId="3fdd7208-0adc-40d2-a594-662a5d66d0ad" providerId="ADAL" clId="{359FD5A0-C0E1-4F46-AEB0-51555EFEF171}" dt="2025-09-17T08:09:24.334" v="561" actId="962"/>
          <ac:spMkLst>
            <pc:docMk/>
            <pc:sldMk cId="1248679645" sldId="2484"/>
            <ac:spMk id="4" creationId="{6BD9BF1D-6E67-4373-311B-5F84F1CE062C}"/>
          </ac:spMkLst>
        </pc:spChg>
        <pc:spChg chg="mod">
          <ac:chgData name="VICTOR JOSE GONZALEZ RODRIGUEZ" userId="3fdd7208-0adc-40d2-a594-662a5d66d0ad" providerId="ADAL" clId="{359FD5A0-C0E1-4F46-AEB0-51555EFEF171}" dt="2025-09-17T08:09:24.856" v="562" actId="962"/>
          <ac:spMkLst>
            <pc:docMk/>
            <pc:sldMk cId="1248679645" sldId="2484"/>
            <ac:spMk id="5" creationId="{6462B2C0-5B25-82BA-880F-7968BC1BEF07}"/>
          </ac:spMkLst>
        </pc:spChg>
        <pc:spChg chg="mod">
          <ac:chgData name="VICTOR JOSE GONZALEZ RODRIGUEZ" userId="3fdd7208-0adc-40d2-a594-662a5d66d0ad" providerId="ADAL" clId="{359FD5A0-C0E1-4F46-AEB0-51555EFEF171}" dt="2025-09-17T08:09:25.256" v="563" actId="962"/>
          <ac:spMkLst>
            <pc:docMk/>
            <pc:sldMk cId="1248679645" sldId="2484"/>
            <ac:spMk id="6" creationId="{78839E55-2F16-3A44-CF57-0869206EF9B4}"/>
          </ac:spMkLst>
        </pc:spChg>
        <pc:spChg chg="mod">
          <ac:chgData name="VICTOR JOSE GONZALEZ RODRIGUEZ" userId="3fdd7208-0adc-40d2-a594-662a5d66d0ad" providerId="ADAL" clId="{359FD5A0-C0E1-4F46-AEB0-51555EFEF171}" dt="2025-09-17T08:09:25.684" v="564" actId="962"/>
          <ac:spMkLst>
            <pc:docMk/>
            <pc:sldMk cId="1248679645" sldId="2484"/>
            <ac:spMk id="7" creationId="{FCB5EABE-DF95-FB54-AB0F-33619A56EBB1}"/>
          </ac:spMkLst>
        </pc:spChg>
        <pc:spChg chg="mod">
          <ac:chgData name="VICTOR JOSE GONZALEZ RODRIGUEZ" userId="3fdd7208-0adc-40d2-a594-662a5d66d0ad" providerId="ADAL" clId="{359FD5A0-C0E1-4F46-AEB0-51555EFEF171}" dt="2025-09-17T08:09:26.084" v="565" actId="962"/>
          <ac:spMkLst>
            <pc:docMk/>
            <pc:sldMk cId="1248679645" sldId="2484"/>
            <ac:spMk id="8" creationId="{56568EFC-1603-B495-0C18-51049D3B513D}"/>
          </ac:spMkLst>
        </pc:spChg>
        <pc:spChg chg="mod">
          <ac:chgData name="VICTOR JOSE GONZALEZ RODRIGUEZ" userId="3fdd7208-0adc-40d2-a594-662a5d66d0ad" providerId="ADAL" clId="{359FD5A0-C0E1-4F46-AEB0-51555EFEF171}" dt="2025-09-17T08:09:26.974" v="566" actId="962"/>
          <ac:spMkLst>
            <pc:docMk/>
            <pc:sldMk cId="1248679645" sldId="2484"/>
            <ac:spMk id="9" creationId="{0FEECC93-661E-7691-6374-9C2AF4C1D6C8}"/>
          </ac:spMkLst>
        </pc:spChg>
        <pc:spChg chg="mod">
          <ac:chgData name="VICTOR JOSE GONZALEZ RODRIGUEZ" userId="3fdd7208-0adc-40d2-a594-662a5d66d0ad" providerId="ADAL" clId="{359FD5A0-C0E1-4F46-AEB0-51555EFEF171}" dt="2025-09-17T08:09:27.899" v="567" actId="962"/>
          <ac:spMkLst>
            <pc:docMk/>
            <pc:sldMk cId="1248679645" sldId="2484"/>
            <ac:spMk id="11" creationId="{E7D6CA67-3214-CCA3-88F5-BF22499CEAB7}"/>
          </ac:spMkLst>
        </pc:spChg>
      </pc:sldChg>
      <pc:sldChg chg="modSp mod">
        <pc:chgData name="VICTOR JOSE GONZALEZ RODRIGUEZ" userId="3fdd7208-0adc-40d2-a594-662a5d66d0ad" providerId="ADAL" clId="{359FD5A0-C0E1-4F46-AEB0-51555EFEF171}" dt="2025-09-17T08:09:34.156" v="576" actId="962"/>
        <pc:sldMkLst>
          <pc:docMk/>
          <pc:sldMk cId="2726719606" sldId="2485"/>
        </pc:sldMkLst>
        <pc:spChg chg="mod">
          <ac:chgData name="VICTOR JOSE GONZALEZ RODRIGUEZ" userId="3fdd7208-0adc-40d2-a594-662a5d66d0ad" providerId="ADAL" clId="{359FD5A0-C0E1-4F46-AEB0-51555EFEF171}" dt="2025-09-17T08:09:29.589" v="568" actId="962"/>
          <ac:spMkLst>
            <pc:docMk/>
            <pc:sldMk cId="2726719606" sldId="2485"/>
            <ac:spMk id="2" creationId="{2726999C-1D1C-39F3-2A3F-628F6767F8DB}"/>
          </ac:spMkLst>
        </pc:spChg>
        <pc:spChg chg="mod">
          <ac:chgData name="VICTOR JOSE GONZALEZ RODRIGUEZ" userId="3fdd7208-0adc-40d2-a594-662a5d66d0ad" providerId="ADAL" clId="{359FD5A0-C0E1-4F46-AEB0-51555EFEF171}" dt="2025-09-17T08:09:30.024" v="569" actId="962"/>
          <ac:spMkLst>
            <pc:docMk/>
            <pc:sldMk cId="2726719606" sldId="2485"/>
            <ac:spMk id="3" creationId="{EB1BCECD-9C50-AD63-F916-A939C35221E6}"/>
          </ac:spMkLst>
        </pc:spChg>
        <pc:spChg chg="mod">
          <ac:chgData name="VICTOR JOSE GONZALEZ RODRIGUEZ" userId="3fdd7208-0adc-40d2-a594-662a5d66d0ad" providerId="ADAL" clId="{359FD5A0-C0E1-4F46-AEB0-51555EFEF171}" dt="2025-09-17T08:09:30.404" v="570" actId="962"/>
          <ac:spMkLst>
            <pc:docMk/>
            <pc:sldMk cId="2726719606" sldId="2485"/>
            <ac:spMk id="4" creationId="{A7DBECD5-759B-D549-CEB7-B4FCD6C67634}"/>
          </ac:spMkLst>
        </pc:spChg>
        <pc:spChg chg="mod">
          <ac:chgData name="VICTOR JOSE GONZALEZ RODRIGUEZ" userId="3fdd7208-0adc-40d2-a594-662a5d66d0ad" providerId="ADAL" clId="{359FD5A0-C0E1-4F46-AEB0-51555EFEF171}" dt="2025-09-17T08:09:30.795" v="571" actId="962"/>
          <ac:spMkLst>
            <pc:docMk/>
            <pc:sldMk cId="2726719606" sldId="2485"/>
            <ac:spMk id="5" creationId="{25459AC9-8FE4-9334-A387-37BEB1C3E432}"/>
          </ac:spMkLst>
        </pc:spChg>
        <pc:spChg chg="mod">
          <ac:chgData name="VICTOR JOSE GONZALEZ RODRIGUEZ" userId="3fdd7208-0adc-40d2-a594-662a5d66d0ad" providerId="ADAL" clId="{359FD5A0-C0E1-4F46-AEB0-51555EFEF171}" dt="2025-09-17T08:09:31.694" v="573" actId="962"/>
          <ac:spMkLst>
            <pc:docMk/>
            <pc:sldMk cId="2726719606" sldId="2485"/>
            <ac:spMk id="6" creationId="{0EEB41AE-75B3-ADD7-5EA2-B28EA6BDC895}"/>
          </ac:spMkLst>
        </pc:spChg>
        <pc:spChg chg="mod">
          <ac:chgData name="VICTOR JOSE GONZALEZ RODRIGUEZ" userId="3fdd7208-0adc-40d2-a594-662a5d66d0ad" providerId="ADAL" clId="{359FD5A0-C0E1-4F46-AEB0-51555EFEF171}" dt="2025-09-17T08:09:31.181" v="572" actId="962"/>
          <ac:spMkLst>
            <pc:docMk/>
            <pc:sldMk cId="2726719606" sldId="2485"/>
            <ac:spMk id="7" creationId="{0673BE0C-1F35-80C0-5BE4-B7B21B61E957}"/>
          </ac:spMkLst>
        </pc:spChg>
        <pc:spChg chg="mod">
          <ac:chgData name="VICTOR JOSE GONZALEZ RODRIGUEZ" userId="3fdd7208-0adc-40d2-a594-662a5d66d0ad" providerId="ADAL" clId="{359FD5A0-C0E1-4F46-AEB0-51555EFEF171}" dt="2025-09-17T08:09:32.468" v="574" actId="962"/>
          <ac:spMkLst>
            <pc:docMk/>
            <pc:sldMk cId="2726719606" sldId="2485"/>
            <ac:spMk id="8" creationId="{BE22C1BC-BD52-FDF8-4A41-2AF140CAC00B}"/>
          </ac:spMkLst>
        </pc:spChg>
        <pc:spChg chg="mod">
          <ac:chgData name="VICTOR JOSE GONZALEZ RODRIGUEZ" userId="3fdd7208-0adc-40d2-a594-662a5d66d0ad" providerId="ADAL" clId="{359FD5A0-C0E1-4F46-AEB0-51555EFEF171}" dt="2025-09-17T08:09:33.229" v="575" actId="962"/>
          <ac:spMkLst>
            <pc:docMk/>
            <pc:sldMk cId="2726719606" sldId="2485"/>
            <ac:spMk id="9" creationId="{F001ED27-EC08-ADF6-12D8-FDA5AE97AAC2}"/>
          </ac:spMkLst>
        </pc:spChg>
        <pc:spChg chg="mod">
          <ac:chgData name="VICTOR JOSE GONZALEZ RODRIGUEZ" userId="3fdd7208-0adc-40d2-a594-662a5d66d0ad" providerId="ADAL" clId="{359FD5A0-C0E1-4F46-AEB0-51555EFEF171}" dt="2025-09-17T08:09:34.156" v="576" actId="962"/>
          <ac:spMkLst>
            <pc:docMk/>
            <pc:sldMk cId="2726719606" sldId="2485"/>
            <ac:spMk id="11" creationId="{5D41E2B3-36D5-F764-1B35-DCB91050FDBB}"/>
          </ac:spMkLst>
        </pc:spChg>
      </pc:sldChg>
      <pc:sldChg chg="modSp mod">
        <pc:chgData name="VICTOR JOSE GONZALEZ RODRIGUEZ" userId="3fdd7208-0adc-40d2-a594-662a5d66d0ad" providerId="ADAL" clId="{359FD5A0-C0E1-4F46-AEB0-51555EFEF171}" dt="2025-09-17T08:09:40.274" v="585" actId="962"/>
        <pc:sldMkLst>
          <pc:docMk/>
          <pc:sldMk cId="3629852807" sldId="2486"/>
        </pc:sldMkLst>
        <pc:spChg chg="mod">
          <ac:chgData name="VICTOR JOSE GONZALEZ RODRIGUEZ" userId="3fdd7208-0adc-40d2-a594-662a5d66d0ad" providerId="ADAL" clId="{359FD5A0-C0E1-4F46-AEB0-51555EFEF171}" dt="2025-09-17T08:09:36.064" v="577" actId="962"/>
          <ac:spMkLst>
            <pc:docMk/>
            <pc:sldMk cId="3629852807" sldId="2486"/>
            <ac:spMk id="2" creationId="{E8EFBF31-2C70-BA8B-2349-0B667BCD09F7}"/>
          </ac:spMkLst>
        </pc:spChg>
        <pc:spChg chg="mod">
          <ac:chgData name="VICTOR JOSE GONZALEZ RODRIGUEZ" userId="3fdd7208-0adc-40d2-a594-662a5d66d0ad" providerId="ADAL" clId="{359FD5A0-C0E1-4F46-AEB0-51555EFEF171}" dt="2025-09-17T08:09:36.455" v="578" actId="962"/>
          <ac:spMkLst>
            <pc:docMk/>
            <pc:sldMk cId="3629852807" sldId="2486"/>
            <ac:spMk id="3" creationId="{973BBFFA-B3A7-FF3B-295B-BC4A508D4190}"/>
          </ac:spMkLst>
        </pc:spChg>
        <pc:spChg chg="mod">
          <ac:chgData name="VICTOR JOSE GONZALEZ RODRIGUEZ" userId="3fdd7208-0adc-40d2-a594-662a5d66d0ad" providerId="ADAL" clId="{359FD5A0-C0E1-4F46-AEB0-51555EFEF171}" dt="2025-09-17T08:09:36.854" v="579" actId="962"/>
          <ac:spMkLst>
            <pc:docMk/>
            <pc:sldMk cId="3629852807" sldId="2486"/>
            <ac:spMk id="4" creationId="{1D8E51B6-6E6C-B351-F5F8-5A186F9BE4BE}"/>
          </ac:spMkLst>
        </pc:spChg>
        <pc:spChg chg="mod">
          <ac:chgData name="VICTOR JOSE GONZALEZ RODRIGUEZ" userId="3fdd7208-0adc-40d2-a594-662a5d66d0ad" providerId="ADAL" clId="{359FD5A0-C0E1-4F46-AEB0-51555EFEF171}" dt="2025-09-17T08:09:37.234" v="580" actId="962"/>
          <ac:spMkLst>
            <pc:docMk/>
            <pc:sldMk cId="3629852807" sldId="2486"/>
            <ac:spMk id="5" creationId="{2C0B8327-55C3-70DC-335E-FFBF2D238B74}"/>
          </ac:spMkLst>
        </pc:spChg>
        <pc:spChg chg="mod">
          <ac:chgData name="VICTOR JOSE GONZALEZ RODRIGUEZ" userId="3fdd7208-0adc-40d2-a594-662a5d66d0ad" providerId="ADAL" clId="{359FD5A0-C0E1-4F46-AEB0-51555EFEF171}" dt="2025-09-17T08:09:37.678" v="581" actId="962"/>
          <ac:spMkLst>
            <pc:docMk/>
            <pc:sldMk cId="3629852807" sldId="2486"/>
            <ac:spMk id="6" creationId="{B6CF58C9-3E78-7DAF-BAA0-C3EE07431446}"/>
          </ac:spMkLst>
        </pc:spChg>
        <pc:spChg chg="mod">
          <ac:chgData name="VICTOR JOSE GONZALEZ RODRIGUEZ" userId="3fdd7208-0adc-40d2-a594-662a5d66d0ad" providerId="ADAL" clId="{359FD5A0-C0E1-4F46-AEB0-51555EFEF171}" dt="2025-09-17T08:09:38.284" v="582" actId="962"/>
          <ac:spMkLst>
            <pc:docMk/>
            <pc:sldMk cId="3629852807" sldId="2486"/>
            <ac:spMk id="7" creationId="{709F56DC-8709-AA79-CEE1-451A46015AFF}"/>
          </ac:spMkLst>
        </pc:spChg>
        <pc:spChg chg="mod">
          <ac:chgData name="VICTOR JOSE GONZALEZ RODRIGUEZ" userId="3fdd7208-0adc-40d2-a594-662a5d66d0ad" providerId="ADAL" clId="{359FD5A0-C0E1-4F46-AEB0-51555EFEF171}" dt="2025-09-17T08:09:38.714" v="583" actId="962"/>
          <ac:spMkLst>
            <pc:docMk/>
            <pc:sldMk cId="3629852807" sldId="2486"/>
            <ac:spMk id="8" creationId="{AF333EA3-8189-5085-C34A-F3CC25F4548C}"/>
          </ac:spMkLst>
        </pc:spChg>
        <pc:spChg chg="mod">
          <ac:chgData name="VICTOR JOSE GONZALEZ RODRIGUEZ" userId="3fdd7208-0adc-40d2-a594-662a5d66d0ad" providerId="ADAL" clId="{359FD5A0-C0E1-4F46-AEB0-51555EFEF171}" dt="2025-09-17T08:09:39.356" v="584" actId="962"/>
          <ac:spMkLst>
            <pc:docMk/>
            <pc:sldMk cId="3629852807" sldId="2486"/>
            <ac:spMk id="9" creationId="{0E29A203-D23A-37B5-B031-42E93AF528FC}"/>
          </ac:spMkLst>
        </pc:spChg>
        <pc:spChg chg="mod">
          <ac:chgData name="VICTOR JOSE GONZALEZ RODRIGUEZ" userId="3fdd7208-0adc-40d2-a594-662a5d66d0ad" providerId="ADAL" clId="{359FD5A0-C0E1-4F46-AEB0-51555EFEF171}" dt="2025-09-17T08:09:40.274" v="585" actId="962"/>
          <ac:spMkLst>
            <pc:docMk/>
            <pc:sldMk cId="3629852807" sldId="2486"/>
            <ac:spMk id="11" creationId="{F2BA415F-1EEE-754F-5CEE-FA78DF99827E}"/>
          </ac:spMkLst>
        </pc:spChg>
      </pc:sldChg>
      <pc:sldChg chg="modSp mod">
        <pc:chgData name="VICTOR JOSE GONZALEZ RODRIGUEZ" userId="3fdd7208-0adc-40d2-a594-662a5d66d0ad" providerId="ADAL" clId="{359FD5A0-C0E1-4F46-AEB0-51555EFEF171}" dt="2025-09-17T08:09:53.268" v="603" actId="962"/>
        <pc:sldMkLst>
          <pc:docMk/>
          <pc:sldMk cId="363504820" sldId="2487"/>
        </pc:sldMkLst>
        <pc:spChg chg="mod">
          <ac:chgData name="VICTOR JOSE GONZALEZ RODRIGUEZ" userId="3fdd7208-0adc-40d2-a594-662a5d66d0ad" providerId="ADAL" clId="{359FD5A0-C0E1-4F46-AEB0-51555EFEF171}" dt="2025-09-17T08:09:49.006" v="595" actId="962"/>
          <ac:spMkLst>
            <pc:docMk/>
            <pc:sldMk cId="363504820" sldId="2487"/>
            <ac:spMk id="2" creationId="{EC521FFA-92D1-09C4-3F6B-2AD430E66675}"/>
          </ac:spMkLst>
        </pc:spChg>
        <pc:spChg chg="mod">
          <ac:chgData name="VICTOR JOSE GONZALEZ RODRIGUEZ" userId="3fdd7208-0adc-40d2-a594-662a5d66d0ad" providerId="ADAL" clId="{359FD5A0-C0E1-4F46-AEB0-51555EFEF171}" dt="2025-09-17T08:09:50.454" v="597" actId="962"/>
          <ac:spMkLst>
            <pc:docMk/>
            <pc:sldMk cId="363504820" sldId="2487"/>
            <ac:spMk id="3" creationId="{2E0BD9CB-974D-2298-E739-E8DA1D6236EF}"/>
          </ac:spMkLst>
        </pc:spChg>
        <pc:spChg chg="mod">
          <ac:chgData name="VICTOR JOSE GONZALEZ RODRIGUEZ" userId="3fdd7208-0adc-40d2-a594-662a5d66d0ad" providerId="ADAL" clId="{359FD5A0-C0E1-4F46-AEB0-51555EFEF171}" dt="2025-09-17T08:09:49.804" v="596" actId="962"/>
          <ac:spMkLst>
            <pc:docMk/>
            <pc:sldMk cId="363504820" sldId="2487"/>
            <ac:spMk id="4" creationId="{D1AD8A7E-D73F-6F9A-6ABD-4062A3651440}"/>
          </ac:spMkLst>
        </pc:spChg>
        <pc:spChg chg="mod">
          <ac:chgData name="VICTOR JOSE GONZALEZ RODRIGUEZ" userId="3fdd7208-0adc-40d2-a594-662a5d66d0ad" providerId="ADAL" clId="{359FD5A0-C0E1-4F46-AEB0-51555EFEF171}" dt="2025-09-17T08:09:50.904" v="598" actId="962"/>
          <ac:spMkLst>
            <pc:docMk/>
            <pc:sldMk cId="363504820" sldId="2487"/>
            <ac:spMk id="5" creationId="{C4368F72-6C27-1DC0-0827-ECE857D15A7E}"/>
          </ac:spMkLst>
        </pc:spChg>
        <pc:spChg chg="mod">
          <ac:chgData name="VICTOR JOSE GONZALEZ RODRIGUEZ" userId="3fdd7208-0adc-40d2-a594-662a5d66d0ad" providerId="ADAL" clId="{359FD5A0-C0E1-4F46-AEB0-51555EFEF171}" dt="2025-09-17T08:09:51.344" v="599" actId="962"/>
          <ac:spMkLst>
            <pc:docMk/>
            <pc:sldMk cId="363504820" sldId="2487"/>
            <ac:spMk id="6" creationId="{9E1F0D1A-FCB0-685B-4B98-2D32B1D94EB3}"/>
          </ac:spMkLst>
        </pc:spChg>
        <pc:spChg chg="mod">
          <ac:chgData name="VICTOR JOSE GONZALEZ RODRIGUEZ" userId="3fdd7208-0adc-40d2-a594-662a5d66d0ad" providerId="ADAL" clId="{359FD5A0-C0E1-4F46-AEB0-51555EFEF171}" dt="2025-09-17T08:09:51.866" v="600" actId="962"/>
          <ac:spMkLst>
            <pc:docMk/>
            <pc:sldMk cId="363504820" sldId="2487"/>
            <ac:spMk id="7" creationId="{B674ADA2-66B8-37AB-34F4-14D11311AF6A}"/>
          </ac:spMkLst>
        </pc:spChg>
        <pc:spChg chg="mod">
          <ac:chgData name="VICTOR JOSE GONZALEZ RODRIGUEZ" userId="3fdd7208-0adc-40d2-a594-662a5d66d0ad" providerId="ADAL" clId="{359FD5A0-C0E1-4F46-AEB0-51555EFEF171}" dt="2025-09-17T08:09:52.369" v="601" actId="962"/>
          <ac:spMkLst>
            <pc:docMk/>
            <pc:sldMk cId="363504820" sldId="2487"/>
            <ac:spMk id="8" creationId="{4442135C-4696-F338-BF80-7A768537C803}"/>
          </ac:spMkLst>
        </pc:spChg>
        <pc:spChg chg="mod">
          <ac:chgData name="VICTOR JOSE GONZALEZ RODRIGUEZ" userId="3fdd7208-0adc-40d2-a594-662a5d66d0ad" providerId="ADAL" clId="{359FD5A0-C0E1-4F46-AEB0-51555EFEF171}" dt="2025-09-17T08:09:52.826" v="602" actId="962"/>
          <ac:spMkLst>
            <pc:docMk/>
            <pc:sldMk cId="363504820" sldId="2487"/>
            <ac:spMk id="9" creationId="{C01EC28C-AA9A-6E7A-71A2-04C008B14283}"/>
          </ac:spMkLst>
        </pc:spChg>
        <pc:spChg chg="mod">
          <ac:chgData name="VICTOR JOSE GONZALEZ RODRIGUEZ" userId="3fdd7208-0adc-40d2-a594-662a5d66d0ad" providerId="ADAL" clId="{359FD5A0-C0E1-4F46-AEB0-51555EFEF171}" dt="2025-09-17T08:09:53.268" v="603" actId="962"/>
          <ac:spMkLst>
            <pc:docMk/>
            <pc:sldMk cId="363504820" sldId="2487"/>
            <ac:spMk id="10" creationId="{75709FCF-FB15-1BB4-136D-88612E2C3673}"/>
          </ac:spMkLst>
        </pc:spChg>
      </pc:sldChg>
      <pc:sldChg chg="modSp mod">
        <pc:chgData name="VICTOR JOSE GONZALEZ RODRIGUEZ" userId="3fdd7208-0adc-40d2-a594-662a5d66d0ad" providerId="ADAL" clId="{359FD5A0-C0E1-4F46-AEB0-51555EFEF171}" dt="2025-09-17T08:09:59.684" v="612" actId="962"/>
        <pc:sldMkLst>
          <pc:docMk/>
          <pc:sldMk cId="584208778" sldId="2488"/>
        </pc:sldMkLst>
        <pc:spChg chg="mod">
          <ac:chgData name="VICTOR JOSE GONZALEZ RODRIGUEZ" userId="3fdd7208-0adc-40d2-a594-662a5d66d0ad" providerId="ADAL" clId="{359FD5A0-C0E1-4F46-AEB0-51555EFEF171}" dt="2025-09-17T08:09:55.361" v="604" actId="962"/>
          <ac:spMkLst>
            <pc:docMk/>
            <pc:sldMk cId="584208778" sldId="2488"/>
            <ac:spMk id="2" creationId="{884C89C2-874C-230F-65E3-E2CE0101AD21}"/>
          </ac:spMkLst>
        </pc:spChg>
        <pc:spChg chg="mod">
          <ac:chgData name="VICTOR JOSE GONZALEZ RODRIGUEZ" userId="3fdd7208-0adc-40d2-a594-662a5d66d0ad" providerId="ADAL" clId="{359FD5A0-C0E1-4F46-AEB0-51555EFEF171}" dt="2025-09-17T08:09:55.777" v="605" actId="962"/>
          <ac:spMkLst>
            <pc:docMk/>
            <pc:sldMk cId="584208778" sldId="2488"/>
            <ac:spMk id="3" creationId="{6734D200-647A-7D75-878F-DC975E6A5D14}"/>
          </ac:spMkLst>
        </pc:spChg>
        <pc:spChg chg="mod">
          <ac:chgData name="VICTOR JOSE GONZALEZ RODRIGUEZ" userId="3fdd7208-0adc-40d2-a594-662a5d66d0ad" providerId="ADAL" clId="{359FD5A0-C0E1-4F46-AEB0-51555EFEF171}" dt="2025-09-17T08:09:56.459" v="606" actId="962"/>
          <ac:spMkLst>
            <pc:docMk/>
            <pc:sldMk cId="584208778" sldId="2488"/>
            <ac:spMk id="4" creationId="{5A2CDF91-C72A-7081-6235-7F3D4012F2D3}"/>
          </ac:spMkLst>
        </pc:spChg>
        <pc:spChg chg="mod">
          <ac:chgData name="VICTOR JOSE GONZALEZ RODRIGUEZ" userId="3fdd7208-0adc-40d2-a594-662a5d66d0ad" providerId="ADAL" clId="{359FD5A0-C0E1-4F46-AEB0-51555EFEF171}" dt="2025-09-17T08:09:56.857" v="607" actId="962"/>
          <ac:spMkLst>
            <pc:docMk/>
            <pc:sldMk cId="584208778" sldId="2488"/>
            <ac:spMk id="5" creationId="{346AF896-D102-C7DB-B26F-028A812E6E72}"/>
          </ac:spMkLst>
        </pc:spChg>
        <pc:spChg chg="mod">
          <ac:chgData name="VICTOR JOSE GONZALEZ RODRIGUEZ" userId="3fdd7208-0adc-40d2-a594-662a5d66d0ad" providerId="ADAL" clId="{359FD5A0-C0E1-4F46-AEB0-51555EFEF171}" dt="2025-09-17T08:09:58.277" v="609" actId="962"/>
          <ac:spMkLst>
            <pc:docMk/>
            <pc:sldMk cId="584208778" sldId="2488"/>
            <ac:spMk id="6" creationId="{11EA8A65-72A1-9CA0-DF33-649C08A118EB}"/>
          </ac:spMkLst>
        </pc:spChg>
        <pc:spChg chg="mod">
          <ac:chgData name="VICTOR JOSE GONZALEZ RODRIGUEZ" userId="3fdd7208-0adc-40d2-a594-662a5d66d0ad" providerId="ADAL" clId="{359FD5A0-C0E1-4F46-AEB0-51555EFEF171}" dt="2025-09-17T08:09:57.767" v="608" actId="962"/>
          <ac:spMkLst>
            <pc:docMk/>
            <pc:sldMk cId="584208778" sldId="2488"/>
            <ac:spMk id="7" creationId="{C48FF35D-56E3-9DFC-41D8-7CAF80C34CAB}"/>
          </ac:spMkLst>
        </pc:spChg>
        <pc:spChg chg="mod">
          <ac:chgData name="VICTOR JOSE GONZALEZ RODRIGUEZ" userId="3fdd7208-0adc-40d2-a594-662a5d66d0ad" providerId="ADAL" clId="{359FD5A0-C0E1-4F46-AEB0-51555EFEF171}" dt="2025-09-17T08:09:58.909" v="610" actId="962"/>
          <ac:spMkLst>
            <pc:docMk/>
            <pc:sldMk cId="584208778" sldId="2488"/>
            <ac:spMk id="8" creationId="{7AF0D8AD-19CF-CCEC-B4AF-6688D13BA51A}"/>
          </ac:spMkLst>
        </pc:spChg>
        <pc:spChg chg="mod">
          <ac:chgData name="VICTOR JOSE GONZALEZ RODRIGUEZ" userId="3fdd7208-0adc-40d2-a594-662a5d66d0ad" providerId="ADAL" clId="{359FD5A0-C0E1-4F46-AEB0-51555EFEF171}" dt="2025-09-17T08:09:59.298" v="611" actId="962"/>
          <ac:spMkLst>
            <pc:docMk/>
            <pc:sldMk cId="584208778" sldId="2488"/>
            <ac:spMk id="9" creationId="{487B3D90-A043-E440-8200-CC5B6D0CA1B8}"/>
          </ac:spMkLst>
        </pc:spChg>
        <pc:spChg chg="mod">
          <ac:chgData name="VICTOR JOSE GONZALEZ RODRIGUEZ" userId="3fdd7208-0adc-40d2-a594-662a5d66d0ad" providerId="ADAL" clId="{359FD5A0-C0E1-4F46-AEB0-51555EFEF171}" dt="2025-09-17T08:09:59.684" v="612" actId="962"/>
          <ac:spMkLst>
            <pc:docMk/>
            <pc:sldMk cId="584208778" sldId="2488"/>
            <ac:spMk id="10" creationId="{935D9201-173F-07A4-9B0B-0FBE68B78541}"/>
          </ac:spMkLst>
        </pc:spChg>
      </pc:sldChg>
      <pc:sldChg chg="modSp mod">
        <pc:chgData name="VICTOR JOSE GONZALEZ RODRIGUEZ" userId="3fdd7208-0adc-40d2-a594-662a5d66d0ad" providerId="ADAL" clId="{359FD5A0-C0E1-4F46-AEB0-51555EFEF171}" dt="2025-09-17T08:10:05.108" v="621" actId="962"/>
        <pc:sldMkLst>
          <pc:docMk/>
          <pc:sldMk cId="3924035594" sldId="2489"/>
        </pc:sldMkLst>
        <pc:spChg chg="mod">
          <ac:chgData name="VICTOR JOSE GONZALEZ RODRIGUEZ" userId="3fdd7208-0adc-40d2-a594-662a5d66d0ad" providerId="ADAL" clId="{359FD5A0-C0E1-4F46-AEB0-51555EFEF171}" dt="2025-09-17T08:10:01.537" v="613" actId="962"/>
          <ac:spMkLst>
            <pc:docMk/>
            <pc:sldMk cId="3924035594" sldId="2489"/>
            <ac:spMk id="2" creationId="{A56C6E98-EFA3-9851-0AD2-3D01BACDD3A9}"/>
          </ac:spMkLst>
        </pc:spChg>
        <pc:spChg chg="mod">
          <ac:chgData name="VICTOR JOSE GONZALEZ RODRIGUEZ" userId="3fdd7208-0adc-40d2-a594-662a5d66d0ad" providerId="ADAL" clId="{359FD5A0-C0E1-4F46-AEB0-51555EFEF171}" dt="2025-09-17T08:10:01.978" v="614" actId="962"/>
          <ac:spMkLst>
            <pc:docMk/>
            <pc:sldMk cId="3924035594" sldId="2489"/>
            <ac:spMk id="3" creationId="{FDA91BEB-CF1A-78E4-205F-4AF97E4855D4}"/>
          </ac:spMkLst>
        </pc:spChg>
        <pc:spChg chg="mod">
          <ac:chgData name="VICTOR JOSE GONZALEZ RODRIGUEZ" userId="3fdd7208-0adc-40d2-a594-662a5d66d0ad" providerId="ADAL" clId="{359FD5A0-C0E1-4F46-AEB0-51555EFEF171}" dt="2025-09-17T08:10:02.367" v="615" actId="962"/>
          <ac:spMkLst>
            <pc:docMk/>
            <pc:sldMk cId="3924035594" sldId="2489"/>
            <ac:spMk id="4" creationId="{2774290F-0FC9-1273-DB3E-7B54A28CD7B7}"/>
          </ac:spMkLst>
        </pc:spChg>
        <pc:spChg chg="mod">
          <ac:chgData name="VICTOR JOSE GONZALEZ RODRIGUEZ" userId="3fdd7208-0adc-40d2-a594-662a5d66d0ad" providerId="ADAL" clId="{359FD5A0-C0E1-4F46-AEB0-51555EFEF171}" dt="2025-09-17T08:10:02.835" v="616" actId="962"/>
          <ac:spMkLst>
            <pc:docMk/>
            <pc:sldMk cId="3924035594" sldId="2489"/>
            <ac:spMk id="5" creationId="{41A0FEDE-53B3-61E0-2335-8ACC021FC768}"/>
          </ac:spMkLst>
        </pc:spChg>
        <pc:spChg chg="mod">
          <ac:chgData name="VICTOR JOSE GONZALEZ RODRIGUEZ" userId="3fdd7208-0adc-40d2-a594-662a5d66d0ad" providerId="ADAL" clId="{359FD5A0-C0E1-4F46-AEB0-51555EFEF171}" dt="2025-09-17T08:10:03.244" v="617" actId="962"/>
          <ac:spMkLst>
            <pc:docMk/>
            <pc:sldMk cId="3924035594" sldId="2489"/>
            <ac:spMk id="6" creationId="{318CB0A6-CE70-5443-18D4-6F93058F8E54}"/>
          </ac:spMkLst>
        </pc:spChg>
        <pc:spChg chg="mod">
          <ac:chgData name="VICTOR JOSE GONZALEZ RODRIGUEZ" userId="3fdd7208-0adc-40d2-a594-662a5d66d0ad" providerId="ADAL" clId="{359FD5A0-C0E1-4F46-AEB0-51555EFEF171}" dt="2025-09-17T08:10:03.684" v="618" actId="962"/>
          <ac:spMkLst>
            <pc:docMk/>
            <pc:sldMk cId="3924035594" sldId="2489"/>
            <ac:spMk id="7" creationId="{C62C6DEA-17AA-A04D-E7C7-2F570369C08E}"/>
          </ac:spMkLst>
        </pc:spChg>
        <pc:spChg chg="mod">
          <ac:chgData name="VICTOR JOSE GONZALEZ RODRIGUEZ" userId="3fdd7208-0adc-40d2-a594-662a5d66d0ad" providerId="ADAL" clId="{359FD5A0-C0E1-4F46-AEB0-51555EFEF171}" dt="2025-09-17T08:10:04.076" v="619" actId="962"/>
          <ac:spMkLst>
            <pc:docMk/>
            <pc:sldMk cId="3924035594" sldId="2489"/>
            <ac:spMk id="8" creationId="{359D8883-D3EA-8D8C-B7F3-B8B9923FA673}"/>
          </ac:spMkLst>
        </pc:spChg>
        <pc:spChg chg="mod">
          <ac:chgData name="VICTOR JOSE GONZALEZ RODRIGUEZ" userId="3fdd7208-0adc-40d2-a594-662a5d66d0ad" providerId="ADAL" clId="{359FD5A0-C0E1-4F46-AEB0-51555EFEF171}" dt="2025-09-17T08:10:04.638" v="620" actId="962"/>
          <ac:spMkLst>
            <pc:docMk/>
            <pc:sldMk cId="3924035594" sldId="2489"/>
            <ac:spMk id="9" creationId="{EDAD67EF-6D6D-5485-F9A8-BDB8D917F1EA}"/>
          </ac:spMkLst>
        </pc:spChg>
        <pc:spChg chg="mod">
          <ac:chgData name="VICTOR JOSE GONZALEZ RODRIGUEZ" userId="3fdd7208-0adc-40d2-a594-662a5d66d0ad" providerId="ADAL" clId="{359FD5A0-C0E1-4F46-AEB0-51555EFEF171}" dt="2025-09-17T08:10:05.108" v="621" actId="962"/>
          <ac:spMkLst>
            <pc:docMk/>
            <pc:sldMk cId="3924035594" sldId="2489"/>
            <ac:spMk id="10" creationId="{BCB2C3D8-F293-F3D5-17C3-65A9B97AAEFB}"/>
          </ac:spMkLst>
        </pc:spChg>
      </pc:sldChg>
    </pc:docChg>
  </pc:docChgLst>
  <pc:docChgLst>
    <pc:chgData name="VICTOR JOSE GONZALEZ RODRIGUEZ" userId="3fdd7208-0adc-40d2-a594-662a5d66d0ad" providerId="ADAL" clId="{90BCBB97-7D3D-4D47-BB69-87BD2965FE11}"/>
    <pc:docChg chg="modSld">
      <pc:chgData name="VICTOR JOSE GONZALEZ RODRIGUEZ" userId="3fdd7208-0adc-40d2-a594-662a5d66d0ad" providerId="ADAL" clId="{90BCBB97-7D3D-4D47-BB69-87BD2965FE11}" dt="2024-09-10T05:47:26.939" v="7" actId="1036"/>
      <pc:docMkLst>
        <pc:docMk/>
      </pc:docMkLst>
      <pc:sldChg chg="modSp mod">
        <pc:chgData name="VICTOR JOSE GONZALEZ RODRIGUEZ" userId="3fdd7208-0adc-40d2-a594-662a5d66d0ad" providerId="ADAL" clId="{90BCBB97-7D3D-4D47-BB69-87BD2965FE11}" dt="2024-09-10T05:47:26.939" v="7" actId="1036"/>
        <pc:sldMkLst>
          <pc:docMk/>
          <pc:sldMk cId="3699101305" sldId="245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946D4F-4FE4-4C83-A91A-777247431D43}" type="doc">
      <dgm:prSet loTypeId="urn:microsoft.com/office/officeart/2008/layout/HorizontalMultiLevelHierarchy" loCatId="hierarchy" qsTypeId="urn:microsoft.com/office/officeart/2005/8/quickstyle/3d5" qsCatId="3D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B0A51C44-9A5E-4E19-9A18-22979AC24AD7}">
      <dgm:prSet phldrT="[Texto]"/>
      <dgm:spPr/>
      <dgm:t>
        <a:bodyPr/>
        <a:lstStyle/>
        <a:p>
          <a:r>
            <a:rPr lang="es-ES" dirty="0"/>
            <a:t>Operaciones de la empresa</a:t>
          </a:r>
        </a:p>
      </dgm:t>
    </dgm:pt>
    <dgm:pt modelId="{E14F6D8F-79C2-477B-87E2-70EA2F7CAFC1}" type="parTrans" cxnId="{ECB1E984-128F-479D-A092-8662EBA030AE}">
      <dgm:prSet/>
      <dgm:spPr/>
      <dgm:t>
        <a:bodyPr/>
        <a:lstStyle/>
        <a:p>
          <a:endParaRPr lang="es-ES"/>
        </a:p>
      </dgm:t>
    </dgm:pt>
    <dgm:pt modelId="{7A02812C-38CA-4873-9321-5F1F714F1E52}" type="sibTrans" cxnId="{ECB1E984-128F-479D-A092-8662EBA030AE}">
      <dgm:prSet/>
      <dgm:spPr/>
      <dgm:t>
        <a:bodyPr/>
        <a:lstStyle/>
        <a:p>
          <a:endParaRPr lang="es-ES"/>
        </a:p>
      </dgm:t>
    </dgm:pt>
    <dgm:pt modelId="{5F9F899D-07FE-4B24-9AA5-15226D9BC36F}">
      <dgm:prSet phldrT="[Texto]"/>
      <dgm:spPr/>
      <dgm:t>
        <a:bodyPr/>
        <a:lstStyle/>
        <a:p>
          <a:r>
            <a:rPr lang="es-ES" dirty="0"/>
            <a:t>Producción</a:t>
          </a:r>
        </a:p>
      </dgm:t>
    </dgm:pt>
    <dgm:pt modelId="{0A901C5A-A8C6-4EBC-8FD1-A3EABB2ECEF2}" type="parTrans" cxnId="{91E3EF23-EF43-4F87-8119-CFFA368B2A27}">
      <dgm:prSet/>
      <dgm:spPr/>
      <dgm:t>
        <a:bodyPr/>
        <a:lstStyle/>
        <a:p>
          <a:endParaRPr lang="es-ES"/>
        </a:p>
      </dgm:t>
    </dgm:pt>
    <dgm:pt modelId="{5BC0DDCF-A7E9-4EF9-96C8-B11D03CA8A6A}" type="sibTrans" cxnId="{91E3EF23-EF43-4F87-8119-CFFA368B2A27}">
      <dgm:prSet/>
      <dgm:spPr/>
      <dgm:t>
        <a:bodyPr/>
        <a:lstStyle/>
        <a:p>
          <a:endParaRPr lang="es-ES"/>
        </a:p>
      </dgm:t>
    </dgm:pt>
    <dgm:pt modelId="{F96C1719-7986-4711-BC52-997C8A32DD4B}">
      <dgm:prSet phldrT="[Texto]"/>
      <dgm:spPr/>
      <dgm:t>
        <a:bodyPr/>
        <a:lstStyle/>
        <a:p>
          <a:r>
            <a:rPr lang="es-ES" dirty="0"/>
            <a:t>Logística</a:t>
          </a:r>
        </a:p>
      </dgm:t>
    </dgm:pt>
    <dgm:pt modelId="{C9C1E412-F615-4C33-A1BF-EDDDC558113A}" type="parTrans" cxnId="{1D070417-BEC9-4F56-9DCA-46341F0BBB7C}">
      <dgm:prSet/>
      <dgm:spPr/>
      <dgm:t>
        <a:bodyPr/>
        <a:lstStyle/>
        <a:p>
          <a:endParaRPr lang="es-ES"/>
        </a:p>
      </dgm:t>
    </dgm:pt>
    <dgm:pt modelId="{96726A48-813A-4E91-B576-292173830193}" type="sibTrans" cxnId="{1D070417-BEC9-4F56-9DCA-46341F0BBB7C}">
      <dgm:prSet/>
      <dgm:spPr/>
      <dgm:t>
        <a:bodyPr/>
        <a:lstStyle/>
        <a:p>
          <a:endParaRPr lang="es-ES"/>
        </a:p>
      </dgm:t>
    </dgm:pt>
    <dgm:pt modelId="{0DB16504-0FB2-4092-8335-6E8B3CF674BF}">
      <dgm:prSet phldrT="[Texto]"/>
      <dgm:spPr/>
      <dgm:t>
        <a:bodyPr/>
        <a:lstStyle/>
        <a:p>
          <a:r>
            <a:rPr lang="es-ES" dirty="0"/>
            <a:t>Contabilidad</a:t>
          </a:r>
        </a:p>
      </dgm:t>
    </dgm:pt>
    <dgm:pt modelId="{690D0735-522E-48BC-8DF1-4799359BA764}" type="parTrans" cxnId="{E536CCC1-B67C-49C5-8DD5-6C7E7A98297C}">
      <dgm:prSet/>
      <dgm:spPr/>
      <dgm:t>
        <a:bodyPr/>
        <a:lstStyle/>
        <a:p>
          <a:endParaRPr lang="es-ES"/>
        </a:p>
      </dgm:t>
    </dgm:pt>
    <dgm:pt modelId="{94517A17-2B02-4AD4-AF0B-DAD163B7A98F}" type="sibTrans" cxnId="{E536CCC1-B67C-49C5-8DD5-6C7E7A98297C}">
      <dgm:prSet/>
      <dgm:spPr/>
      <dgm:t>
        <a:bodyPr/>
        <a:lstStyle/>
        <a:p>
          <a:endParaRPr lang="es-ES"/>
        </a:p>
      </dgm:t>
    </dgm:pt>
    <dgm:pt modelId="{3C557D27-425C-499A-97D2-4122BC6BAFC5}">
      <dgm:prSet phldrT="[Texto]"/>
      <dgm:spPr/>
      <dgm:t>
        <a:bodyPr/>
        <a:lstStyle/>
        <a:p>
          <a:r>
            <a:rPr lang="es-ES" dirty="0"/>
            <a:t>Recursos humanos</a:t>
          </a:r>
        </a:p>
      </dgm:t>
    </dgm:pt>
    <dgm:pt modelId="{21EC9678-2D39-4232-B9EC-AF5B4AC70B5F}" type="parTrans" cxnId="{295C171E-B4E2-42BC-8C28-3B3FC55D903C}">
      <dgm:prSet/>
      <dgm:spPr/>
      <dgm:t>
        <a:bodyPr/>
        <a:lstStyle/>
        <a:p>
          <a:endParaRPr lang="es-ES"/>
        </a:p>
      </dgm:t>
    </dgm:pt>
    <dgm:pt modelId="{E37EF5B8-E8B0-44CE-BA4D-D40572188CD6}" type="sibTrans" cxnId="{295C171E-B4E2-42BC-8C28-3B3FC55D903C}">
      <dgm:prSet/>
      <dgm:spPr/>
      <dgm:t>
        <a:bodyPr/>
        <a:lstStyle/>
        <a:p>
          <a:endParaRPr lang="es-ES"/>
        </a:p>
      </dgm:t>
    </dgm:pt>
    <dgm:pt modelId="{A473BC01-4CE5-4BA6-8833-5AFF92CA53E2}">
      <dgm:prSet phldrT="[Texto]"/>
      <dgm:spPr/>
      <dgm:t>
        <a:bodyPr/>
        <a:lstStyle/>
        <a:p>
          <a:r>
            <a:rPr lang="es-ES" dirty="0"/>
            <a:t>Ventas</a:t>
          </a:r>
        </a:p>
      </dgm:t>
    </dgm:pt>
    <dgm:pt modelId="{9B7F54A3-ACB1-4B74-BDE9-20560F03FA2B}" type="parTrans" cxnId="{1B95970A-6E88-460B-84FC-48B380512558}">
      <dgm:prSet/>
      <dgm:spPr/>
      <dgm:t>
        <a:bodyPr/>
        <a:lstStyle/>
        <a:p>
          <a:endParaRPr lang="es-ES"/>
        </a:p>
      </dgm:t>
    </dgm:pt>
    <dgm:pt modelId="{27FB6B83-AD33-4F60-8E10-F01B3AD2912D}" type="sibTrans" cxnId="{1B95970A-6E88-460B-84FC-48B380512558}">
      <dgm:prSet/>
      <dgm:spPr/>
      <dgm:t>
        <a:bodyPr/>
        <a:lstStyle/>
        <a:p>
          <a:endParaRPr lang="es-ES"/>
        </a:p>
      </dgm:t>
    </dgm:pt>
    <dgm:pt modelId="{F42AD204-853D-4956-A577-CD7471CA4C7D}">
      <dgm:prSet phldrT="[Texto]"/>
      <dgm:spPr/>
      <dgm:t>
        <a:bodyPr/>
        <a:lstStyle/>
        <a:p>
          <a:r>
            <a:rPr lang="es-ES" dirty="0"/>
            <a:t>Relaciones con los clientes</a:t>
          </a:r>
        </a:p>
      </dgm:t>
    </dgm:pt>
    <dgm:pt modelId="{139F2E34-8822-47BE-8F24-653CBD26F217}" type="parTrans" cxnId="{CC782B2A-E0B0-48E7-AFB3-4ACED7A55826}">
      <dgm:prSet/>
      <dgm:spPr/>
      <dgm:t>
        <a:bodyPr/>
        <a:lstStyle/>
        <a:p>
          <a:endParaRPr lang="es-ES"/>
        </a:p>
      </dgm:t>
    </dgm:pt>
    <dgm:pt modelId="{7FC214BA-B7A2-4EF1-9E3B-A77A37D0A1E5}" type="sibTrans" cxnId="{CC782B2A-E0B0-48E7-AFB3-4ACED7A55826}">
      <dgm:prSet/>
      <dgm:spPr/>
      <dgm:t>
        <a:bodyPr/>
        <a:lstStyle/>
        <a:p>
          <a:endParaRPr lang="es-ES"/>
        </a:p>
      </dgm:t>
    </dgm:pt>
    <dgm:pt modelId="{ACA2EE9C-3591-4DF1-B8E3-58306CD42395}">
      <dgm:prSet phldrT="[Texto]"/>
      <dgm:spPr/>
      <dgm:t>
        <a:bodyPr/>
        <a:lstStyle/>
        <a:p>
          <a:r>
            <a:rPr lang="es-ES" dirty="0"/>
            <a:t>etcétera…</a:t>
          </a:r>
        </a:p>
      </dgm:t>
    </dgm:pt>
    <dgm:pt modelId="{BF0A5484-B97C-465C-92A3-AD54FE524151}" type="parTrans" cxnId="{71BF3337-DFAD-4D43-9FF2-3CEB44A47851}">
      <dgm:prSet/>
      <dgm:spPr/>
      <dgm:t>
        <a:bodyPr/>
        <a:lstStyle/>
        <a:p>
          <a:endParaRPr lang="es-ES"/>
        </a:p>
      </dgm:t>
    </dgm:pt>
    <dgm:pt modelId="{DAE2353E-FEA4-486C-A9A5-39D9D5190E80}" type="sibTrans" cxnId="{71BF3337-DFAD-4D43-9FF2-3CEB44A47851}">
      <dgm:prSet/>
      <dgm:spPr/>
      <dgm:t>
        <a:bodyPr/>
        <a:lstStyle/>
        <a:p>
          <a:endParaRPr lang="es-ES"/>
        </a:p>
      </dgm:t>
    </dgm:pt>
    <dgm:pt modelId="{80BD7092-375A-4C9E-B482-566FE19BBA3C}" type="pres">
      <dgm:prSet presAssocID="{22946D4F-4FE4-4C83-A91A-777247431D4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EBAB32A-FAE0-49D2-809B-EF7B442D78B3}" type="pres">
      <dgm:prSet presAssocID="{B0A51C44-9A5E-4E19-9A18-22979AC24AD7}" presName="root1" presStyleCnt="0"/>
      <dgm:spPr/>
    </dgm:pt>
    <dgm:pt modelId="{1B49AD0A-FA0D-4BA6-8B95-70839E0DB609}" type="pres">
      <dgm:prSet presAssocID="{B0A51C44-9A5E-4E19-9A18-22979AC24AD7}" presName="LevelOneTextNode" presStyleLbl="node0" presStyleIdx="0" presStyleCnt="1" custScaleX="248906">
        <dgm:presLayoutVars>
          <dgm:chPref val="3"/>
        </dgm:presLayoutVars>
      </dgm:prSet>
      <dgm:spPr/>
    </dgm:pt>
    <dgm:pt modelId="{20442B1E-872A-4EB2-81A5-865C55561F1C}" type="pres">
      <dgm:prSet presAssocID="{B0A51C44-9A5E-4E19-9A18-22979AC24AD7}" presName="level2hierChild" presStyleCnt="0"/>
      <dgm:spPr/>
    </dgm:pt>
    <dgm:pt modelId="{F7636E8C-A484-4161-850C-B9BBCED05A5D}" type="pres">
      <dgm:prSet presAssocID="{0A901C5A-A8C6-4EBC-8FD1-A3EABB2ECEF2}" presName="conn2-1" presStyleLbl="parChTrans1D2" presStyleIdx="0" presStyleCnt="7"/>
      <dgm:spPr/>
    </dgm:pt>
    <dgm:pt modelId="{220B34DF-C453-46BB-8A3B-E7666A7184AD}" type="pres">
      <dgm:prSet presAssocID="{0A901C5A-A8C6-4EBC-8FD1-A3EABB2ECEF2}" presName="connTx" presStyleLbl="parChTrans1D2" presStyleIdx="0" presStyleCnt="7"/>
      <dgm:spPr/>
    </dgm:pt>
    <dgm:pt modelId="{B32E925C-9DFF-4720-B40D-1D57ABA8704A}" type="pres">
      <dgm:prSet presAssocID="{5F9F899D-07FE-4B24-9AA5-15226D9BC36F}" presName="root2" presStyleCnt="0"/>
      <dgm:spPr/>
    </dgm:pt>
    <dgm:pt modelId="{AA4FBC33-D9B2-4AA6-8A74-C116C7A9E4CD}" type="pres">
      <dgm:prSet presAssocID="{5F9F899D-07FE-4B24-9AA5-15226D9BC36F}" presName="LevelTwoTextNode" presStyleLbl="node2" presStyleIdx="0" presStyleCnt="7">
        <dgm:presLayoutVars>
          <dgm:chPref val="3"/>
        </dgm:presLayoutVars>
      </dgm:prSet>
      <dgm:spPr/>
    </dgm:pt>
    <dgm:pt modelId="{B9AD517C-EC10-4BE7-A293-AFF390289A9B}" type="pres">
      <dgm:prSet presAssocID="{5F9F899D-07FE-4B24-9AA5-15226D9BC36F}" presName="level3hierChild" presStyleCnt="0"/>
      <dgm:spPr/>
    </dgm:pt>
    <dgm:pt modelId="{4CFEA0DE-0472-4BD4-8448-68ED464B146E}" type="pres">
      <dgm:prSet presAssocID="{C9C1E412-F615-4C33-A1BF-EDDDC558113A}" presName="conn2-1" presStyleLbl="parChTrans1D2" presStyleIdx="1" presStyleCnt="7"/>
      <dgm:spPr/>
    </dgm:pt>
    <dgm:pt modelId="{F1D43C20-72B7-43A5-9F52-036AB689ECD9}" type="pres">
      <dgm:prSet presAssocID="{C9C1E412-F615-4C33-A1BF-EDDDC558113A}" presName="connTx" presStyleLbl="parChTrans1D2" presStyleIdx="1" presStyleCnt="7"/>
      <dgm:spPr/>
    </dgm:pt>
    <dgm:pt modelId="{B283DBE6-5A47-4A41-AB5D-E7126E52B0B7}" type="pres">
      <dgm:prSet presAssocID="{F96C1719-7986-4711-BC52-997C8A32DD4B}" presName="root2" presStyleCnt="0"/>
      <dgm:spPr/>
    </dgm:pt>
    <dgm:pt modelId="{FEE82E84-F45E-4F3E-8CD5-3E6D9D7429B7}" type="pres">
      <dgm:prSet presAssocID="{F96C1719-7986-4711-BC52-997C8A32DD4B}" presName="LevelTwoTextNode" presStyleLbl="node2" presStyleIdx="1" presStyleCnt="7">
        <dgm:presLayoutVars>
          <dgm:chPref val="3"/>
        </dgm:presLayoutVars>
      </dgm:prSet>
      <dgm:spPr/>
    </dgm:pt>
    <dgm:pt modelId="{E0603ACB-2F2C-4325-8BE6-A6B1DBCE6A71}" type="pres">
      <dgm:prSet presAssocID="{F96C1719-7986-4711-BC52-997C8A32DD4B}" presName="level3hierChild" presStyleCnt="0"/>
      <dgm:spPr/>
    </dgm:pt>
    <dgm:pt modelId="{99195A52-1A23-4B6C-AB3F-CEF2FD79AFA6}" type="pres">
      <dgm:prSet presAssocID="{690D0735-522E-48BC-8DF1-4799359BA764}" presName="conn2-1" presStyleLbl="parChTrans1D2" presStyleIdx="2" presStyleCnt="7"/>
      <dgm:spPr/>
    </dgm:pt>
    <dgm:pt modelId="{8097D6C6-6C45-49BF-90ED-8B1AD3C98BB6}" type="pres">
      <dgm:prSet presAssocID="{690D0735-522E-48BC-8DF1-4799359BA764}" presName="connTx" presStyleLbl="parChTrans1D2" presStyleIdx="2" presStyleCnt="7"/>
      <dgm:spPr/>
    </dgm:pt>
    <dgm:pt modelId="{C32853C8-BB94-4D5A-8E44-E869573EECD6}" type="pres">
      <dgm:prSet presAssocID="{0DB16504-0FB2-4092-8335-6E8B3CF674BF}" presName="root2" presStyleCnt="0"/>
      <dgm:spPr/>
    </dgm:pt>
    <dgm:pt modelId="{E3A0509E-F261-41D0-9D32-FF7E7A83AD82}" type="pres">
      <dgm:prSet presAssocID="{0DB16504-0FB2-4092-8335-6E8B3CF674BF}" presName="LevelTwoTextNode" presStyleLbl="node2" presStyleIdx="2" presStyleCnt="7">
        <dgm:presLayoutVars>
          <dgm:chPref val="3"/>
        </dgm:presLayoutVars>
      </dgm:prSet>
      <dgm:spPr/>
    </dgm:pt>
    <dgm:pt modelId="{74AF8DA5-DC87-4C7E-914C-DF16F60EB979}" type="pres">
      <dgm:prSet presAssocID="{0DB16504-0FB2-4092-8335-6E8B3CF674BF}" presName="level3hierChild" presStyleCnt="0"/>
      <dgm:spPr/>
    </dgm:pt>
    <dgm:pt modelId="{BC2C5B28-F9FB-48F4-A881-E8F57B818996}" type="pres">
      <dgm:prSet presAssocID="{21EC9678-2D39-4232-B9EC-AF5B4AC70B5F}" presName="conn2-1" presStyleLbl="parChTrans1D2" presStyleIdx="3" presStyleCnt="7"/>
      <dgm:spPr/>
    </dgm:pt>
    <dgm:pt modelId="{8B12274F-F272-4164-A509-06D079E1B013}" type="pres">
      <dgm:prSet presAssocID="{21EC9678-2D39-4232-B9EC-AF5B4AC70B5F}" presName="connTx" presStyleLbl="parChTrans1D2" presStyleIdx="3" presStyleCnt="7"/>
      <dgm:spPr/>
    </dgm:pt>
    <dgm:pt modelId="{7B7AFCD2-AEE2-4D8D-8E7B-4F3AB3EDD106}" type="pres">
      <dgm:prSet presAssocID="{3C557D27-425C-499A-97D2-4122BC6BAFC5}" presName="root2" presStyleCnt="0"/>
      <dgm:spPr/>
    </dgm:pt>
    <dgm:pt modelId="{FBB2B0EA-1BA3-4027-82AF-B885DCB2A55F}" type="pres">
      <dgm:prSet presAssocID="{3C557D27-425C-499A-97D2-4122BC6BAFC5}" presName="LevelTwoTextNode" presStyleLbl="node2" presStyleIdx="3" presStyleCnt="7">
        <dgm:presLayoutVars>
          <dgm:chPref val="3"/>
        </dgm:presLayoutVars>
      </dgm:prSet>
      <dgm:spPr/>
    </dgm:pt>
    <dgm:pt modelId="{EE8ACF5F-E9C4-41CF-A581-BE0C8500756A}" type="pres">
      <dgm:prSet presAssocID="{3C557D27-425C-499A-97D2-4122BC6BAFC5}" presName="level3hierChild" presStyleCnt="0"/>
      <dgm:spPr/>
    </dgm:pt>
    <dgm:pt modelId="{C58F0CE0-AA92-4955-828B-C745C34839DE}" type="pres">
      <dgm:prSet presAssocID="{9B7F54A3-ACB1-4B74-BDE9-20560F03FA2B}" presName="conn2-1" presStyleLbl="parChTrans1D2" presStyleIdx="4" presStyleCnt="7"/>
      <dgm:spPr/>
    </dgm:pt>
    <dgm:pt modelId="{9D103617-90FE-4B3D-A99E-29EBEF19E199}" type="pres">
      <dgm:prSet presAssocID="{9B7F54A3-ACB1-4B74-BDE9-20560F03FA2B}" presName="connTx" presStyleLbl="parChTrans1D2" presStyleIdx="4" presStyleCnt="7"/>
      <dgm:spPr/>
    </dgm:pt>
    <dgm:pt modelId="{ADA38353-6E2B-4505-A1CD-BF85D8616FF4}" type="pres">
      <dgm:prSet presAssocID="{A473BC01-4CE5-4BA6-8833-5AFF92CA53E2}" presName="root2" presStyleCnt="0"/>
      <dgm:spPr/>
    </dgm:pt>
    <dgm:pt modelId="{FA071974-856E-4504-82C1-754613F9AAB1}" type="pres">
      <dgm:prSet presAssocID="{A473BC01-4CE5-4BA6-8833-5AFF92CA53E2}" presName="LevelTwoTextNode" presStyleLbl="node2" presStyleIdx="4" presStyleCnt="7">
        <dgm:presLayoutVars>
          <dgm:chPref val="3"/>
        </dgm:presLayoutVars>
      </dgm:prSet>
      <dgm:spPr/>
    </dgm:pt>
    <dgm:pt modelId="{405BB180-5A79-43A9-99EA-1B4FAEFC2811}" type="pres">
      <dgm:prSet presAssocID="{A473BC01-4CE5-4BA6-8833-5AFF92CA53E2}" presName="level3hierChild" presStyleCnt="0"/>
      <dgm:spPr/>
    </dgm:pt>
    <dgm:pt modelId="{5B526811-91ED-4E0F-8CDC-27A7638612FF}" type="pres">
      <dgm:prSet presAssocID="{139F2E34-8822-47BE-8F24-653CBD26F217}" presName="conn2-1" presStyleLbl="parChTrans1D2" presStyleIdx="5" presStyleCnt="7"/>
      <dgm:spPr/>
    </dgm:pt>
    <dgm:pt modelId="{F7170FA8-9369-4AD8-9953-594B84B59231}" type="pres">
      <dgm:prSet presAssocID="{139F2E34-8822-47BE-8F24-653CBD26F217}" presName="connTx" presStyleLbl="parChTrans1D2" presStyleIdx="5" presStyleCnt="7"/>
      <dgm:spPr/>
    </dgm:pt>
    <dgm:pt modelId="{2C8BFD45-59D1-42F1-BD40-C031783A05F9}" type="pres">
      <dgm:prSet presAssocID="{F42AD204-853D-4956-A577-CD7471CA4C7D}" presName="root2" presStyleCnt="0"/>
      <dgm:spPr/>
    </dgm:pt>
    <dgm:pt modelId="{5EE4A05F-5035-4A0E-82BB-41C389CD9FA4}" type="pres">
      <dgm:prSet presAssocID="{F42AD204-853D-4956-A577-CD7471CA4C7D}" presName="LevelTwoTextNode" presStyleLbl="node2" presStyleIdx="5" presStyleCnt="7">
        <dgm:presLayoutVars>
          <dgm:chPref val="3"/>
        </dgm:presLayoutVars>
      </dgm:prSet>
      <dgm:spPr/>
    </dgm:pt>
    <dgm:pt modelId="{9D966D7C-CD86-4ADC-B48D-11328D34B916}" type="pres">
      <dgm:prSet presAssocID="{F42AD204-853D-4956-A577-CD7471CA4C7D}" presName="level3hierChild" presStyleCnt="0"/>
      <dgm:spPr/>
    </dgm:pt>
    <dgm:pt modelId="{25922C53-97D0-47B5-A1BE-3129A82EBBF8}" type="pres">
      <dgm:prSet presAssocID="{BF0A5484-B97C-465C-92A3-AD54FE524151}" presName="conn2-1" presStyleLbl="parChTrans1D2" presStyleIdx="6" presStyleCnt="7"/>
      <dgm:spPr/>
    </dgm:pt>
    <dgm:pt modelId="{2BAC0E26-CF28-4BBB-93EB-956E6C63451F}" type="pres">
      <dgm:prSet presAssocID="{BF0A5484-B97C-465C-92A3-AD54FE524151}" presName="connTx" presStyleLbl="parChTrans1D2" presStyleIdx="6" presStyleCnt="7"/>
      <dgm:spPr/>
    </dgm:pt>
    <dgm:pt modelId="{661461BB-60D4-4DF0-A2F5-9A3847BAA7AE}" type="pres">
      <dgm:prSet presAssocID="{ACA2EE9C-3591-4DF1-B8E3-58306CD42395}" presName="root2" presStyleCnt="0"/>
      <dgm:spPr/>
    </dgm:pt>
    <dgm:pt modelId="{312420DC-A536-4E7A-BDC0-7F736E03E721}" type="pres">
      <dgm:prSet presAssocID="{ACA2EE9C-3591-4DF1-B8E3-58306CD42395}" presName="LevelTwoTextNode" presStyleLbl="node2" presStyleIdx="6" presStyleCnt="7">
        <dgm:presLayoutVars>
          <dgm:chPref val="3"/>
        </dgm:presLayoutVars>
      </dgm:prSet>
      <dgm:spPr/>
    </dgm:pt>
    <dgm:pt modelId="{5CE83CD8-CCDF-4C0F-A1A1-650F4ECB154C}" type="pres">
      <dgm:prSet presAssocID="{ACA2EE9C-3591-4DF1-B8E3-58306CD42395}" presName="level3hierChild" presStyleCnt="0"/>
      <dgm:spPr/>
    </dgm:pt>
  </dgm:ptLst>
  <dgm:cxnLst>
    <dgm:cxn modelId="{658C9304-E470-4DE7-A660-912C16EACA76}" type="presOf" srcId="{BF0A5484-B97C-465C-92A3-AD54FE524151}" destId="{2BAC0E26-CF28-4BBB-93EB-956E6C63451F}" srcOrd="1" destOrd="0" presId="urn:microsoft.com/office/officeart/2008/layout/HorizontalMultiLevelHierarchy"/>
    <dgm:cxn modelId="{1B95970A-6E88-460B-84FC-48B380512558}" srcId="{B0A51C44-9A5E-4E19-9A18-22979AC24AD7}" destId="{A473BC01-4CE5-4BA6-8833-5AFF92CA53E2}" srcOrd="4" destOrd="0" parTransId="{9B7F54A3-ACB1-4B74-BDE9-20560F03FA2B}" sibTransId="{27FB6B83-AD33-4F60-8E10-F01B3AD2912D}"/>
    <dgm:cxn modelId="{A951CD12-008C-4933-A76E-578A6FF1A04D}" type="presOf" srcId="{B0A51C44-9A5E-4E19-9A18-22979AC24AD7}" destId="{1B49AD0A-FA0D-4BA6-8B95-70839E0DB609}" srcOrd="0" destOrd="0" presId="urn:microsoft.com/office/officeart/2008/layout/HorizontalMultiLevelHierarchy"/>
    <dgm:cxn modelId="{515E9013-6375-4D69-BE98-F24574373BC8}" type="presOf" srcId="{ACA2EE9C-3591-4DF1-B8E3-58306CD42395}" destId="{312420DC-A536-4E7A-BDC0-7F736E03E721}" srcOrd="0" destOrd="0" presId="urn:microsoft.com/office/officeart/2008/layout/HorizontalMultiLevelHierarchy"/>
    <dgm:cxn modelId="{1D070417-BEC9-4F56-9DCA-46341F0BBB7C}" srcId="{B0A51C44-9A5E-4E19-9A18-22979AC24AD7}" destId="{F96C1719-7986-4711-BC52-997C8A32DD4B}" srcOrd="1" destOrd="0" parTransId="{C9C1E412-F615-4C33-A1BF-EDDDC558113A}" sibTransId="{96726A48-813A-4E91-B576-292173830193}"/>
    <dgm:cxn modelId="{295C171E-B4E2-42BC-8C28-3B3FC55D903C}" srcId="{B0A51C44-9A5E-4E19-9A18-22979AC24AD7}" destId="{3C557D27-425C-499A-97D2-4122BC6BAFC5}" srcOrd="3" destOrd="0" parTransId="{21EC9678-2D39-4232-B9EC-AF5B4AC70B5F}" sibTransId="{E37EF5B8-E8B0-44CE-BA4D-D40572188CD6}"/>
    <dgm:cxn modelId="{91E3EF23-EF43-4F87-8119-CFFA368B2A27}" srcId="{B0A51C44-9A5E-4E19-9A18-22979AC24AD7}" destId="{5F9F899D-07FE-4B24-9AA5-15226D9BC36F}" srcOrd="0" destOrd="0" parTransId="{0A901C5A-A8C6-4EBC-8FD1-A3EABB2ECEF2}" sibTransId="{5BC0DDCF-A7E9-4EF9-96C8-B11D03CA8A6A}"/>
    <dgm:cxn modelId="{CC782B2A-E0B0-48E7-AFB3-4ACED7A55826}" srcId="{B0A51C44-9A5E-4E19-9A18-22979AC24AD7}" destId="{F42AD204-853D-4956-A577-CD7471CA4C7D}" srcOrd="5" destOrd="0" parTransId="{139F2E34-8822-47BE-8F24-653CBD26F217}" sibTransId="{7FC214BA-B7A2-4EF1-9E3B-A77A37D0A1E5}"/>
    <dgm:cxn modelId="{3F7F4935-44BC-4EB3-9687-D1748B98FFB5}" type="presOf" srcId="{3C557D27-425C-499A-97D2-4122BC6BAFC5}" destId="{FBB2B0EA-1BA3-4027-82AF-B885DCB2A55F}" srcOrd="0" destOrd="0" presId="urn:microsoft.com/office/officeart/2008/layout/HorizontalMultiLevelHierarchy"/>
    <dgm:cxn modelId="{71BF3337-DFAD-4D43-9FF2-3CEB44A47851}" srcId="{B0A51C44-9A5E-4E19-9A18-22979AC24AD7}" destId="{ACA2EE9C-3591-4DF1-B8E3-58306CD42395}" srcOrd="6" destOrd="0" parTransId="{BF0A5484-B97C-465C-92A3-AD54FE524151}" sibTransId="{DAE2353E-FEA4-486C-A9A5-39D9D5190E80}"/>
    <dgm:cxn modelId="{A8841E39-7CDC-4DE4-A00D-EEB9C7638DCF}" type="presOf" srcId="{F96C1719-7986-4711-BC52-997C8A32DD4B}" destId="{FEE82E84-F45E-4F3E-8CD5-3E6D9D7429B7}" srcOrd="0" destOrd="0" presId="urn:microsoft.com/office/officeart/2008/layout/HorizontalMultiLevelHierarchy"/>
    <dgm:cxn modelId="{D772333B-4282-4231-8E55-8DF66BD1D9BA}" type="presOf" srcId="{0DB16504-0FB2-4092-8335-6E8B3CF674BF}" destId="{E3A0509E-F261-41D0-9D32-FF7E7A83AD82}" srcOrd="0" destOrd="0" presId="urn:microsoft.com/office/officeart/2008/layout/HorizontalMultiLevelHierarchy"/>
    <dgm:cxn modelId="{18259C46-FBD0-4C2B-A711-19C26DECC6D9}" type="presOf" srcId="{9B7F54A3-ACB1-4B74-BDE9-20560F03FA2B}" destId="{9D103617-90FE-4B3D-A99E-29EBEF19E199}" srcOrd="1" destOrd="0" presId="urn:microsoft.com/office/officeart/2008/layout/HorizontalMultiLevelHierarchy"/>
    <dgm:cxn modelId="{0433E848-1A1C-49B6-90DB-FE92F15431B4}" type="presOf" srcId="{690D0735-522E-48BC-8DF1-4799359BA764}" destId="{8097D6C6-6C45-49BF-90ED-8B1AD3C98BB6}" srcOrd="1" destOrd="0" presId="urn:microsoft.com/office/officeart/2008/layout/HorizontalMultiLevelHierarchy"/>
    <dgm:cxn modelId="{7E212573-FA6F-46F3-990D-639F6F0C2165}" type="presOf" srcId="{139F2E34-8822-47BE-8F24-653CBD26F217}" destId="{5B526811-91ED-4E0F-8CDC-27A7638612FF}" srcOrd="0" destOrd="0" presId="urn:microsoft.com/office/officeart/2008/layout/HorizontalMultiLevelHierarchy"/>
    <dgm:cxn modelId="{BF9D8F7E-6CF3-487A-AF44-621262385CC0}" type="presOf" srcId="{C9C1E412-F615-4C33-A1BF-EDDDC558113A}" destId="{F1D43C20-72B7-43A5-9F52-036AB689ECD9}" srcOrd="1" destOrd="0" presId="urn:microsoft.com/office/officeart/2008/layout/HorizontalMultiLevelHierarchy"/>
    <dgm:cxn modelId="{ECB1E984-128F-479D-A092-8662EBA030AE}" srcId="{22946D4F-4FE4-4C83-A91A-777247431D43}" destId="{B0A51C44-9A5E-4E19-9A18-22979AC24AD7}" srcOrd="0" destOrd="0" parTransId="{E14F6D8F-79C2-477B-87E2-70EA2F7CAFC1}" sibTransId="{7A02812C-38CA-4873-9321-5F1F714F1E52}"/>
    <dgm:cxn modelId="{DFF11488-2822-48E5-AC49-49949B8BDA81}" type="presOf" srcId="{F42AD204-853D-4956-A577-CD7471CA4C7D}" destId="{5EE4A05F-5035-4A0E-82BB-41C389CD9FA4}" srcOrd="0" destOrd="0" presId="urn:microsoft.com/office/officeart/2008/layout/HorizontalMultiLevelHierarchy"/>
    <dgm:cxn modelId="{0CDCA689-45CE-4B95-8599-05E5B43C5BCA}" type="presOf" srcId="{139F2E34-8822-47BE-8F24-653CBD26F217}" destId="{F7170FA8-9369-4AD8-9953-594B84B59231}" srcOrd="1" destOrd="0" presId="urn:microsoft.com/office/officeart/2008/layout/HorizontalMultiLevelHierarchy"/>
    <dgm:cxn modelId="{789C5199-3921-466C-BD97-B5CA62AC6FE7}" type="presOf" srcId="{0A901C5A-A8C6-4EBC-8FD1-A3EABB2ECEF2}" destId="{F7636E8C-A484-4161-850C-B9BBCED05A5D}" srcOrd="0" destOrd="0" presId="urn:microsoft.com/office/officeart/2008/layout/HorizontalMultiLevelHierarchy"/>
    <dgm:cxn modelId="{67733F9A-FEBF-49C8-869E-B2F7584B5122}" type="presOf" srcId="{21EC9678-2D39-4232-B9EC-AF5B4AC70B5F}" destId="{8B12274F-F272-4164-A509-06D079E1B013}" srcOrd="1" destOrd="0" presId="urn:microsoft.com/office/officeart/2008/layout/HorizontalMultiLevelHierarchy"/>
    <dgm:cxn modelId="{F0DFF2A6-E958-49D2-A72B-F49225A989AF}" type="presOf" srcId="{690D0735-522E-48BC-8DF1-4799359BA764}" destId="{99195A52-1A23-4B6C-AB3F-CEF2FD79AFA6}" srcOrd="0" destOrd="0" presId="urn:microsoft.com/office/officeart/2008/layout/HorizontalMultiLevelHierarchy"/>
    <dgm:cxn modelId="{AA5092A8-8A3F-4FE3-8A0E-D0679CB7E838}" type="presOf" srcId="{9B7F54A3-ACB1-4B74-BDE9-20560F03FA2B}" destId="{C58F0CE0-AA92-4955-828B-C745C34839DE}" srcOrd="0" destOrd="0" presId="urn:microsoft.com/office/officeart/2008/layout/HorizontalMultiLevelHierarchy"/>
    <dgm:cxn modelId="{E536CCC1-B67C-49C5-8DD5-6C7E7A98297C}" srcId="{B0A51C44-9A5E-4E19-9A18-22979AC24AD7}" destId="{0DB16504-0FB2-4092-8335-6E8B3CF674BF}" srcOrd="2" destOrd="0" parTransId="{690D0735-522E-48BC-8DF1-4799359BA764}" sibTransId="{94517A17-2B02-4AD4-AF0B-DAD163B7A98F}"/>
    <dgm:cxn modelId="{98F55BC4-5C29-46C6-96B9-B11D31B9EF9C}" type="presOf" srcId="{BF0A5484-B97C-465C-92A3-AD54FE524151}" destId="{25922C53-97D0-47B5-A1BE-3129A82EBBF8}" srcOrd="0" destOrd="0" presId="urn:microsoft.com/office/officeart/2008/layout/HorizontalMultiLevelHierarchy"/>
    <dgm:cxn modelId="{717209CC-4326-41E6-9CAD-E2B3B0DAA210}" type="presOf" srcId="{21EC9678-2D39-4232-B9EC-AF5B4AC70B5F}" destId="{BC2C5B28-F9FB-48F4-A881-E8F57B818996}" srcOrd="0" destOrd="0" presId="urn:microsoft.com/office/officeart/2008/layout/HorizontalMultiLevelHierarchy"/>
    <dgm:cxn modelId="{15CD06CD-9432-4B96-9404-706C5685C1EF}" type="presOf" srcId="{0A901C5A-A8C6-4EBC-8FD1-A3EABB2ECEF2}" destId="{220B34DF-C453-46BB-8A3B-E7666A7184AD}" srcOrd="1" destOrd="0" presId="urn:microsoft.com/office/officeart/2008/layout/HorizontalMultiLevelHierarchy"/>
    <dgm:cxn modelId="{A279BCE5-FF82-45A3-8166-CA1B68224548}" type="presOf" srcId="{C9C1E412-F615-4C33-A1BF-EDDDC558113A}" destId="{4CFEA0DE-0472-4BD4-8448-68ED464B146E}" srcOrd="0" destOrd="0" presId="urn:microsoft.com/office/officeart/2008/layout/HorizontalMultiLevelHierarchy"/>
    <dgm:cxn modelId="{360500E7-04F0-4F8C-AAF0-6440080667BA}" type="presOf" srcId="{A473BC01-4CE5-4BA6-8833-5AFF92CA53E2}" destId="{FA071974-856E-4504-82C1-754613F9AAB1}" srcOrd="0" destOrd="0" presId="urn:microsoft.com/office/officeart/2008/layout/HorizontalMultiLevelHierarchy"/>
    <dgm:cxn modelId="{FFF14FE9-C424-4DE6-A058-5ADFBECC7A7C}" type="presOf" srcId="{22946D4F-4FE4-4C83-A91A-777247431D43}" destId="{80BD7092-375A-4C9E-B482-566FE19BBA3C}" srcOrd="0" destOrd="0" presId="urn:microsoft.com/office/officeart/2008/layout/HorizontalMultiLevelHierarchy"/>
    <dgm:cxn modelId="{2CB28EFC-22AB-49F1-81EA-005C73A5B906}" type="presOf" srcId="{5F9F899D-07FE-4B24-9AA5-15226D9BC36F}" destId="{AA4FBC33-D9B2-4AA6-8A74-C116C7A9E4CD}" srcOrd="0" destOrd="0" presId="urn:microsoft.com/office/officeart/2008/layout/HorizontalMultiLevelHierarchy"/>
    <dgm:cxn modelId="{51365D15-82EA-414C-AF54-C6D45CB0B2F4}" type="presParOf" srcId="{80BD7092-375A-4C9E-B482-566FE19BBA3C}" destId="{CEBAB32A-FAE0-49D2-809B-EF7B442D78B3}" srcOrd="0" destOrd="0" presId="urn:microsoft.com/office/officeart/2008/layout/HorizontalMultiLevelHierarchy"/>
    <dgm:cxn modelId="{C29FB381-63DF-4B7B-9D2F-D15FDEDE06B6}" type="presParOf" srcId="{CEBAB32A-FAE0-49D2-809B-EF7B442D78B3}" destId="{1B49AD0A-FA0D-4BA6-8B95-70839E0DB609}" srcOrd="0" destOrd="0" presId="urn:microsoft.com/office/officeart/2008/layout/HorizontalMultiLevelHierarchy"/>
    <dgm:cxn modelId="{451FF0EE-B2A0-415A-A336-50B58FB45A87}" type="presParOf" srcId="{CEBAB32A-FAE0-49D2-809B-EF7B442D78B3}" destId="{20442B1E-872A-4EB2-81A5-865C55561F1C}" srcOrd="1" destOrd="0" presId="urn:microsoft.com/office/officeart/2008/layout/HorizontalMultiLevelHierarchy"/>
    <dgm:cxn modelId="{B562F235-592A-4E1D-9B9C-91844DB0025E}" type="presParOf" srcId="{20442B1E-872A-4EB2-81A5-865C55561F1C}" destId="{F7636E8C-A484-4161-850C-B9BBCED05A5D}" srcOrd="0" destOrd="0" presId="urn:microsoft.com/office/officeart/2008/layout/HorizontalMultiLevelHierarchy"/>
    <dgm:cxn modelId="{44651882-D5B6-479B-8C54-30F559BE3F61}" type="presParOf" srcId="{F7636E8C-A484-4161-850C-B9BBCED05A5D}" destId="{220B34DF-C453-46BB-8A3B-E7666A7184AD}" srcOrd="0" destOrd="0" presId="urn:microsoft.com/office/officeart/2008/layout/HorizontalMultiLevelHierarchy"/>
    <dgm:cxn modelId="{D9633DB3-AB69-4213-AF7A-D2F575EDF196}" type="presParOf" srcId="{20442B1E-872A-4EB2-81A5-865C55561F1C}" destId="{B32E925C-9DFF-4720-B40D-1D57ABA8704A}" srcOrd="1" destOrd="0" presId="urn:microsoft.com/office/officeart/2008/layout/HorizontalMultiLevelHierarchy"/>
    <dgm:cxn modelId="{A9311AD1-A142-4916-8DBD-569D15F615D9}" type="presParOf" srcId="{B32E925C-9DFF-4720-B40D-1D57ABA8704A}" destId="{AA4FBC33-D9B2-4AA6-8A74-C116C7A9E4CD}" srcOrd="0" destOrd="0" presId="urn:microsoft.com/office/officeart/2008/layout/HorizontalMultiLevelHierarchy"/>
    <dgm:cxn modelId="{41EECF8C-5D07-409E-A226-C75543BAAD4D}" type="presParOf" srcId="{B32E925C-9DFF-4720-B40D-1D57ABA8704A}" destId="{B9AD517C-EC10-4BE7-A293-AFF390289A9B}" srcOrd="1" destOrd="0" presId="urn:microsoft.com/office/officeart/2008/layout/HorizontalMultiLevelHierarchy"/>
    <dgm:cxn modelId="{5F9E6710-124E-45B9-A412-AF7EEB52A250}" type="presParOf" srcId="{20442B1E-872A-4EB2-81A5-865C55561F1C}" destId="{4CFEA0DE-0472-4BD4-8448-68ED464B146E}" srcOrd="2" destOrd="0" presId="urn:microsoft.com/office/officeart/2008/layout/HorizontalMultiLevelHierarchy"/>
    <dgm:cxn modelId="{28D6BEC2-74F4-4CA1-A769-53E976D9E961}" type="presParOf" srcId="{4CFEA0DE-0472-4BD4-8448-68ED464B146E}" destId="{F1D43C20-72B7-43A5-9F52-036AB689ECD9}" srcOrd="0" destOrd="0" presId="urn:microsoft.com/office/officeart/2008/layout/HorizontalMultiLevelHierarchy"/>
    <dgm:cxn modelId="{4804B932-1512-42B4-9ADF-B3DB97BDFB5D}" type="presParOf" srcId="{20442B1E-872A-4EB2-81A5-865C55561F1C}" destId="{B283DBE6-5A47-4A41-AB5D-E7126E52B0B7}" srcOrd="3" destOrd="0" presId="urn:microsoft.com/office/officeart/2008/layout/HorizontalMultiLevelHierarchy"/>
    <dgm:cxn modelId="{06B032BF-6030-4369-82A7-94FFB0741CFB}" type="presParOf" srcId="{B283DBE6-5A47-4A41-AB5D-E7126E52B0B7}" destId="{FEE82E84-F45E-4F3E-8CD5-3E6D9D7429B7}" srcOrd="0" destOrd="0" presId="urn:microsoft.com/office/officeart/2008/layout/HorizontalMultiLevelHierarchy"/>
    <dgm:cxn modelId="{51F3BF06-BA89-41DB-9781-648467869BBC}" type="presParOf" srcId="{B283DBE6-5A47-4A41-AB5D-E7126E52B0B7}" destId="{E0603ACB-2F2C-4325-8BE6-A6B1DBCE6A71}" srcOrd="1" destOrd="0" presId="urn:microsoft.com/office/officeart/2008/layout/HorizontalMultiLevelHierarchy"/>
    <dgm:cxn modelId="{4464CC38-3DCF-4AD0-AE06-F86E41649DC2}" type="presParOf" srcId="{20442B1E-872A-4EB2-81A5-865C55561F1C}" destId="{99195A52-1A23-4B6C-AB3F-CEF2FD79AFA6}" srcOrd="4" destOrd="0" presId="urn:microsoft.com/office/officeart/2008/layout/HorizontalMultiLevelHierarchy"/>
    <dgm:cxn modelId="{5AFFE532-DF25-471A-BD76-051EE72E5069}" type="presParOf" srcId="{99195A52-1A23-4B6C-AB3F-CEF2FD79AFA6}" destId="{8097D6C6-6C45-49BF-90ED-8B1AD3C98BB6}" srcOrd="0" destOrd="0" presId="urn:microsoft.com/office/officeart/2008/layout/HorizontalMultiLevelHierarchy"/>
    <dgm:cxn modelId="{C78CBF26-9A16-498E-8A30-F2E469F9464C}" type="presParOf" srcId="{20442B1E-872A-4EB2-81A5-865C55561F1C}" destId="{C32853C8-BB94-4D5A-8E44-E869573EECD6}" srcOrd="5" destOrd="0" presId="urn:microsoft.com/office/officeart/2008/layout/HorizontalMultiLevelHierarchy"/>
    <dgm:cxn modelId="{EE4888F1-8AB6-4C5C-9427-0D43546C4399}" type="presParOf" srcId="{C32853C8-BB94-4D5A-8E44-E869573EECD6}" destId="{E3A0509E-F261-41D0-9D32-FF7E7A83AD82}" srcOrd="0" destOrd="0" presId="urn:microsoft.com/office/officeart/2008/layout/HorizontalMultiLevelHierarchy"/>
    <dgm:cxn modelId="{DF8892B3-6413-4BFA-9BF9-64DD96D8F484}" type="presParOf" srcId="{C32853C8-BB94-4D5A-8E44-E869573EECD6}" destId="{74AF8DA5-DC87-4C7E-914C-DF16F60EB979}" srcOrd="1" destOrd="0" presId="urn:microsoft.com/office/officeart/2008/layout/HorizontalMultiLevelHierarchy"/>
    <dgm:cxn modelId="{24E47D23-BBDB-4D67-B2C6-0C48AB75F08B}" type="presParOf" srcId="{20442B1E-872A-4EB2-81A5-865C55561F1C}" destId="{BC2C5B28-F9FB-48F4-A881-E8F57B818996}" srcOrd="6" destOrd="0" presId="urn:microsoft.com/office/officeart/2008/layout/HorizontalMultiLevelHierarchy"/>
    <dgm:cxn modelId="{2980E27C-2A9B-41EB-8237-07FCEB046487}" type="presParOf" srcId="{BC2C5B28-F9FB-48F4-A881-E8F57B818996}" destId="{8B12274F-F272-4164-A509-06D079E1B013}" srcOrd="0" destOrd="0" presId="urn:microsoft.com/office/officeart/2008/layout/HorizontalMultiLevelHierarchy"/>
    <dgm:cxn modelId="{F24BC9D6-5649-41A4-A9F9-11A5E7E0E8E0}" type="presParOf" srcId="{20442B1E-872A-4EB2-81A5-865C55561F1C}" destId="{7B7AFCD2-AEE2-4D8D-8E7B-4F3AB3EDD106}" srcOrd="7" destOrd="0" presId="urn:microsoft.com/office/officeart/2008/layout/HorizontalMultiLevelHierarchy"/>
    <dgm:cxn modelId="{A7EDC008-BAFD-408E-9E3F-A56E30A5C660}" type="presParOf" srcId="{7B7AFCD2-AEE2-4D8D-8E7B-4F3AB3EDD106}" destId="{FBB2B0EA-1BA3-4027-82AF-B885DCB2A55F}" srcOrd="0" destOrd="0" presId="urn:microsoft.com/office/officeart/2008/layout/HorizontalMultiLevelHierarchy"/>
    <dgm:cxn modelId="{5EC4DA12-FD9D-4160-B906-8926BE9DE1BD}" type="presParOf" srcId="{7B7AFCD2-AEE2-4D8D-8E7B-4F3AB3EDD106}" destId="{EE8ACF5F-E9C4-41CF-A581-BE0C8500756A}" srcOrd="1" destOrd="0" presId="urn:microsoft.com/office/officeart/2008/layout/HorizontalMultiLevelHierarchy"/>
    <dgm:cxn modelId="{D7D0E444-EFA1-41FC-B8C1-DF201D1028F6}" type="presParOf" srcId="{20442B1E-872A-4EB2-81A5-865C55561F1C}" destId="{C58F0CE0-AA92-4955-828B-C745C34839DE}" srcOrd="8" destOrd="0" presId="urn:microsoft.com/office/officeart/2008/layout/HorizontalMultiLevelHierarchy"/>
    <dgm:cxn modelId="{B818D7E2-692E-4F2F-9781-5F2903B2C508}" type="presParOf" srcId="{C58F0CE0-AA92-4955-828B-C745C34839DE}" destId="{9D103617-90FE-4B3D-A99E-29EBEF19E199}" srcOrd="0" destOrd="0" presId="urn:microsoft.com/office/officeart/2008/layout/HorizontalMultiLevelHierarchy"/>
    <dgm:cxn modelId="{17879257-8F62-4FB7-943A-F3F2171A6228}" type="presParOf" srcId="{20442B1E-872A-4EB2-81A5-865C55561F1C}" destId="{ADA38353-6E2B-4505-A1CD-BF85D8616FF4}" srcOrd="9" destOrd="0" presId="urn:microsoft.com/office/officeart/2008/layout/HorizontalMultiLevelHierarchy"/>
    <dgm:cxn modelId="{0109F3E2-FFD1-4DF5-A219-F3DA047F11E8}" type="presParOf" srcId="{ADA38353-6E2B-4505-A1CD-BF85D8616FF4}" destId="{FA071974-856E-4504-82C1-754613F9AAB1}" srcOrd="0" destOrd="0" presId="urn:microsoft.com/office/officeart/2008/layout/HorizontalMultiLevelHierarchy"/>
    <dgm:cxn modelId="{E87D21BF-DFAF-40FE-A3A6-AD810C1346A8}" type="presParOf" srcId="{ADA38353-6E2B-4505-A1CD-BF85D8616FF4}" destId="{405BB180-5A79-43A9-99EA-1B4FAEFC2811}" srcOrd="1" destOrd="0" presId="urn:microsoft.com/office/officeart/2008/layout/HorizontalMultiLevelHierarchy"/>
    <dgm:cxn modelId="{435C87DC-2823-4829-B49F-EFA1ACFFCB90}" type="presParOf" srcId="{20442B1E-872A-4EB2-81A5-865C55561F1C}" destId="{5B526811-91ED-4E0F-8CDC-27A7638612FF}" srcOrd="10" destOrd="0" presId="urn:microsoft.com/office/officeart/2008/layout/HorizontalMultiLevelHierarchy"/>
    <dgm:cxn modelId="{98CE190B-74F7-4192-A654-D49600A78624}" type="presParOf" srcId="{5B526811-91ED-4E0F-8CDC-27A7638612FF}" destId="{F7170FA8-9369-4AD8-9953-594B84B59231}" srcOrd="0" destOrd="0" presId="urn:microsoft.com/office/officeart/2008/layout/HorizontalMultiLevelHierarchy"/>
    <dgm:cxn modelId="{035819FB-3085-4EC8-BAB4-B3DB5CAD4D24}" type="presParOf" srcId="{20442B1E-872A-4EB2-81A5-865C55561F1C}" destId="{2C8BFD45-59D1-42F1-BD40-C031783A05F9}" srcOrd="11" destOrd="0" presId="urn:microsoft.com/office/officeart/2008/layout/HorizontalMultiLevelHierarchy"/>
    <dgm:cxn modelId="{CDC6F8C8-AFE9-4674-99DF-56FC8CCA469D}" type="presParOf" srcId="{2C8BFD45-59D1-42F1-BD40-C031783A05F9}" destId="{5EE4A05F-5035-4A0E-82BB-41C389CD9FA4}" srcOrd="0" destOrd="0" presId="urn:microsoft.com/office/officeart/2008/layout/HorizontalMultiLevelHierarchy"/>
    <dgm:cxn modelId="{399518CC-7B9E-4319-A928-423FD04CD079}" type="presParOf" srcId="{2C8BFD45-59D1-42F1-BD40-C031783A05F9}" destId="{9D966D7C-CD86-4ADC-B48D-11328D34B916}" srcOrd="1" destOrd="0" presId="urn:microsoft.com/office/officeart/2008/layout/HorizontalMultiLevelHierarchy"/>
    <dgm:cxn modelId="{6F2266E2-B374-437D-A3A6-42D8A6733B03}" type="presParOf" srcId="{20442B1E-872A-4EB2-81A5-865C55561F1C}" destId="{25922C53-97D0-47B5-A1BE-3129A82EBBF8}" srcOrd="12" destOrd="0" presId="urn:microsoft.com/office/officeart/2008/layout/HorizontalMultiLevelHierarchy"/>
    <dgm:cxn modelId="{44A78E3C-DED4-4B68-94BF-A717628C5A20}" type="presParOf" srcId="{25922C53-97D0-47B5-A1BE-3129A82EBBF8}" destId="{2BAC0E26-CF28-4BBB-93EB-956E6C63451F}" srcOrd="0" destOrd="0" presId="urn:microsoft.com/office/officeart/2008/layout/HorizontalMultiLevelHierarchy"/>
    <dgm:cxn modelId="{A340E8B8-E59F-4BF4-9DA0-ABEE67F7254E}" type="presParOf" srcId="{20442B1E-872A-4EB2-81A5-865C55561F1C}" destId="{661461BB-60D4-4DF0-A2F5-9A3847BAA7AE}" srcOrd="13" destOrd="0" presId="urn:microsoft.com/office/officeart/2008/layout/HorizontalMultiLevelHierarchy"/>
    <dgm:cxn modelId="{E1A87F07-6F04-4227-9364-7A612049E16D}" type="presParOf" srcId="{661461BB-60D4-4DF0-A2F5-9A3847BAA7AE}" destId="{312420DC-A536-4E7A-BDC0-7F736E03E721}" srcOrd="0" destOrd="0" presId="urn:microsoft.com/office/officeart/2008/layout/HorizontalMultiLevelHierarchy"/>
    <dgm:cxn modelId="{FB11F1CE-A3B8-4E52-BA10-4D0880CC3149}" type="presParOf" srcId="{661461BB-60D4-4DF0-A2F5-9A3847BAA7AE}" destId="{5CE83CD8-CCDF-4C0F-A1A1-650F4ECB154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22C53-97D0-47B5-A1BE-3129A82EBBF8}">
      <dsp:nvSpPr>
        <dsp:cNvPr id="0" name=""/>
        <dsp:cNvSpPr/>
      </dsp:nvSpPr>
      <dsp:spPr>
        <a:xfrm>
          <a:off x="1539140" y="2591334"/>
          <a:ext cx="399945" cy="2286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9972" y="0"/>
              </a:lnTo>
              <a:lnTo>
                <a:pt x="199972" y="2286271"/>
              </a:lnTo>
              <a:lnTo>
                <a:pt x="399945" y="228627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>
        <a:off x="1681088" y="3676445"/>
        <a:ext cx="116049" cy="116049"/>
      </dsp:txXfrm>
    </dsp:sp>
    <dsp:sp modelId="{5B526811-91ED-4E0F-8CDC-27A7638612FF}">
      <dsp:nvSpPr>
        <dsp:cNvPr id="0" name=""/>
        <dsp:cNvSpPr/>
      </dsp:nvSpPr>
      <dsp:spPr>
        <a:xfrm>
          <a:off x="1539140" y="2591334"/>
          <a:ext cx="399945" cy="1524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9972" y="0"/>
              </a:lnTo>
              <a:lnTo>
                <a:pt x="199972" y="1524180"/>
              </a:lnTo>
              <a:lnTo>
                <a:pt x="399945" y="152418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699718" y="3314030"/>
        <a:ext cx="78789" cy="78789"/>
      </dsp:txXfrm>
    </dsp:sp>
    <dsp:sp modelId="{C58F0CE0-AA92-4955-828B-C745C34839DE}">
      <dsp:nvSpPr>
        <dsp:cNvPr id="0" name=""/>
        <dsp:cNvSpPr/>
      </dsp:nvSpPr>
      <dsp:spPr>
        <a:xfrm>
          <a:off x="1539140" y="2591334"/>
          <a:ext cx="399945" cy="7620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9972" y="0"/>
              </a:lnTo>
              <a:lnTo>
                <a:pt x="199972" y="762090"/>
              </a:lnTo>
              <a:lnTo>
                <a:pt x="399945" y="76209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717596" y="2950863"/>
        <a:ext cx="43033" cy="43033"/>
      </dsp:txXfrm>
    </dsp:sp>
    <dsp:sp modelId="{BC2C5B28-F9FB-48F4-A881-E8F57B818996}">
      <dsp:nvSpPr>
        <dsp:cNvPr id="0" name=""/>
        <dsp:cNvSpPr/>
      </dsp:nvSpPr>
      <dsp:spPr>
        <a:xfrm>
          <a:off x="1539140" y="2545614"/>
          <a:ext cx="3999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9945" y="4572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729114" y="2581336"/>
        <a:ext cx="19997" cy="19997"/>
      </dsp:txXfrm>
    </dsp:sp>
    <dsp:sp modelId="{99195A52-1A23-4B6C-AB3F-CEF2FD79AFA6}">
      <dsp:nvSpPr>
        <dsp:cNvPr id="0" name=""/>
        <dsp:cNvSpPr/>
      </dsp:nvSpPr>
      <dsp:spPr>
        <a:xfrm>
          <a:off x="1539140" y="1829244"/>
          <a:ext cx="399945" cy="762090"/>
        </a:xfrm>
        <a:custGeom>
          <a:avLst/>
          <a:gdLst/>
          <a:ahLst/>
          <a:cxnLst/>
          <a:rect l="0" t="0" r="0" b="0"/>
          <a:pathLst>
            <a:path>
              <a:moveTo>
                <a:pt x="0" y="762090"/>
              </a:moveTo>
              <a:lnTo>
                <a:pt x="199972" y="762090"/>
              </a:lnTo>
              <a:lnTo>
                <a:pt x="199972" y="0"/>
              </a:lnTo>
              <a:lnTo>
                <a:pt x="399945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717596" y="2188773"/>
        <a:ext cx="43033" cy="43033"/>
      </dsp:txXfrm>
    </dsp:sp>
    <dsp:sp modelId="{4CFEA0DE-0472-4BD4-8448-68ED464B146E}">
      <dsp:nvSpPr>
        <dsp:cNvPr id="0" name=""/>
        <dsp:cNvSpPr/>
      </dsp:nvSpPr>
      <dsp:spPr>
        <a:xfrm>
          <a:off x="1539140" y="1067154"/>
          <a:ext cx="399945" cy="1524180"/>
        </a:xfrm>
        <a:custGeom>
          <a:avLst/>
          <a:gdLst/>
          <a:ahLst/>
          <a:cxnLst/>
          <a:rect l="0" t="0" r="0" b="0"/>
          <a:pathLst>
            <a:path>
              <a:moveTo>
                <a:pt x="0" y="1524180"/>
              </a:moveTo>
              <a:lnTo>
                <a:pt x="199972" y="1524180"/>
              </a:lnTo>
              <a:lnTo>
                <a:pt x="199972" y="0"/>
              </a:lnTo>
              <a:lnTo>
                <a:pt x="399945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699718" y="1789850"/>
        <a:ext cx="78789" cy="78789"/>
      </dsp:txXfrm>
    </dsp:sp>
    <dsp:sp modelId="{F7636E8C-A484-4161-850C-B9BBCED05A5D}">
      <dsp:nvSpPr>
        <dsp:cNvPr id="0" name=""/>
        <dsp:cNvSpPr/>
      </dsp:nvSpPr>
      <dsp:spPr>
        <a:xfrm>
          <a:off x="1539140" y="305063"/>
          <a:ext cx="399945" cy="2286271"/>
        </a:xfrm>
        <a:custGeom>
          <a:avLst/>
          <a:gdLst/>
          <a:ahLst/>
          <a:cxnLst/>
          <a:rect l="0" t="0" r="0" b="0"/>
          <a:pathLst>
            <a:path>
              <a:moveTo>
                <a:pt x="0" y="2286271"/>
              </a:moveTo>
              <a:lnTo>
                <a:pt x="199972" y="2286271"/>
              </a:lnTo>
              <a:lnTo>
                <a:pt x="199972" y="0"/>
              </a:lnTo>
              <a:lnTo>
                <a:pt x="399945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>
        <a:off x="1681088" y="1390174"/>
        <a:ext cx="116049" cy="116049"/>
      </dsp:txXfrm>
    </dsp:sp>
    <dsp:sp modelId="{1B49AD0A-FA0D-4BA6-8B95-70839E0DB609}">
      <dsp:nvSpPr>
        <dsp:cNvPr id="0" name=""/>
        <dsp:cNvSpPr/>
      </dsp:nvSpPr>
      <dsp:spPr>
        <a:xfrm rot="16200000">
          <a:off x="-824015" y="1832579"/>
          <a:ext cx="3208801" cy="151751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Operaciones de la empresa</a:t>
          </a:r>
        </a:p>
      </dsp:txBody>
      <dsp:txXfrm>
        <a:off x="-824015" y="1832579"/>
        <a:ext cx="3208801" cy="1517510"/>
      </dsp:txXfrm>
    </dsp:sp>
    <dsp:sp modelId="{AA4FBC33-D9B2-4AA6-8A74-C116C7A9E4CD}">
      <dsp:nvSpPr>
        <dsp:cNvPr id="0" name=""/>
        <dsp:cNvSpPr/>
      </dsp:nvSpPr>
      <dsp:spPr>
        <a:xfrm>
          <a:off x="1939085" y="227"/>
          <a:ext cx="1999725" cy="6096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Producción</a:t>
          </a:r>
        </a:p>
      </dsp:txBody>
      <dsp:txXfrm>
        <a:off x="1939085" y="227"/>
        <a:ext cx="1999725" cy="609672"/>
      </dsp:txXfrm>
    </dsp:sp>
    <dsp:sp modelId="{FEE82E84-F45E-4F3E-8CD5-3E6D9D7429B7}">
      <dsp:nvSpPr>
        <dsp:cNvPr id="0" name=""/>
        <dsp:cNvSpPr/>
      </dsp:nvSpPr>
      <dsp:spPr>
        <a:xfrm>
          <a:off x="1939085" y="762318"/>
          <a:ext cx="1999725" cy="6096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Logística</a:t>
          </a:r>
        </a:p>
      </dsp:txBody>
      <dsp:txXfrm>
        <a:off x="1939085" y="762318"/>
        <a:ext cx="1999725" cy="609672"/>
      </dsp:txXfrm>
    </dsp:sp>
    <dsp:sp modelId="{E3A0509E-F261-41D0-9D32-FF7E7A83AD82}">
      <dsp:nvSpPr>
        <dsp:cNvPr id="0" name=""/>
        <dsp:cNvSpPr/>
      </dsp:nvSpPr>
      <dsp:spPr>
        <a:xfrm>
          <a:off x="1939085" y="1524408"/>
          <a:ext cx="1999725" cy="6096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Contabilidad</a:t>
          </a:r>
        </a:p>
      </dsp:txBody>
      <dsp:txXfrm>
        <a:off x="1939085" y="1524408"/>
        <a:ext cx="1999725" cy="609672"/>
      </dsp:txXfrm>
    </dsp:sp>
    <dsp:sp modelId="{FBB2B0EA-1BA3-4027-82AF-B885DCB2A55F}">
      <dsp:nvSpPr>
        <dsp:cNvPr id="0" name=""/>
        <dsp:cNvSpPr/>
      </dsp:nvSpPr>
      <dsp:spPr>
        <a:xfrm>
          <a:off x="1939085" y="2286498"/>
          <a:ext cx="1999725" cy="6096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Recursos humanos</a:t>
          </a:r>
        </a:p>
      </dsp:txBody>
      <dsp:txXfrm>
        <a:off x="1939085" y="2286498"/>
        <a:ext cx="1999725" cy="609672"/>
      </dsp:txXfrm>
    </dsp:sp>
    <dsp:sp modelId="{FA071974-856E-4504-82C1-754613F9AAB1}">
      <dsp:nvSpPr>
        <dsp:cNvPr id="0" name=""/>
        <dsp:cNvSpPr/>
      </dsp:nvSpPr>
      <dsp:spPr>
        <a:xfrm>
          <a:off x="1939085" y="3048589"/>
          <a:ext cx="1999725" cy="6096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Ventas</a:t>
          </a:r>
        </a:p>
      </dsp:txBody>
      <dsp:txXfrm>
        <a:off x="1939085" y="3048589"/>
        <a:ext cx="1999725" cy="609672"/>
      </dsp:txXfrm>
    </dsp:sp>
    <dsp:sp modelId="{5EE4A05F-5035-4A0E-82BB-41C389CD9FA4}">
      <dsp:nvSpPr>
        <dsp:cNvPr id="0" name=""/>
        <dsp:cNvSpPr/>
      </dsp:nvSpPr>
      <dsp:spPr>
        <a:xfrm>
          <a:off x="1939085" y="3810679"/>
          <a:ext cx="1999725" cy="6096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Relaciones con los clientes</a:t>
          </a:r>
        </a:p>
      </dsp:txBody>
      <dsp:txXfrm>
        <a:off x="1939085" y="3810679"/>
        <a:ext cx="1999725" cy="609672"/>
      </dsp:txXfrm>
    </dsp:sp>
    <dsp:sp modelId="{312420DC-A536-4E7A-BDC0-7F736E03E721}">
      <dsp:nvSpPr>
        <dsp:cNvPr id="0" name=""/>
        <dsp:cNvSpPr/>
      </dsp:nvSpPr>
      <dsp:spPr>
        <a:xfrm>
          <a:off x="1939085" y="4572769"/>
          <a:ext cx="1999725" cy="6096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etcétera…</a:t>
          </a:r>
        </a:p>
      </dsp:txBody>
      <dsp:txXfrm>
        <a:off x="1939085" y="4572769"/>
        <a:ext cx="1999725" cy="609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25BF10-871D-45BA-AB3E-70F6709124AD}" type="datetimeFigureOut">
              <a:rPr lang="es-ES" smtClean="0"/>
              <a:t>08/11/2025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3F09F-0DAF-4002-8B88-D5D31C35E2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2118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7E3D0B5-DDA5-1D9C-1650-C4F00035A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99"/>
          <a:stretch/>
        </p:blipFill>
        <p:spPr>
          <a:xfrm>
            <a:off x="-5092" y="404664"/>
            <a:ext cx="9149092" cy="5941546"/>
          </a:xfrm>
          <a:prstGeom prst="rect">
            <a:avLst/>
          </a:prstGeom>
        </p:spPr>
      </p:pic>
      <p:sp>
        <p:nvSpPr>
          <p:cNvPr id="8" name="2 Rectángulo">
            <a:extLst>
              <a:ext uri="{FF2B5EF4-FFF2-40B4-BE49-F238E27FC236}">
                <a16:creationId xmlns:a16="http://schemas.microsoft.com/office/drawing/2014/main" id="{F48D6D21-0A48-41C7-9578-19411F4E8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5092" y="4725143"/>
            <a:ext cx="9149092" cy="213285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Rectángulo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5092" y="-27384"/>
            <a:ext cx="9149092" cy="10685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CuadroTexto"/>
          <p:cNvSpPr txBox="1"/>
          <p:nvPr/>
        </p:nvSpPr>
        <p:spPr>
          <a:xfrm>
            <a:off x="2699792" y="184284"/>
            <a:ext cx="6048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itchFamily="2" charset="0"/>
              </a:rPr>
              <a:t>DESARROLLO DE APLICACIONES MULTIPLATAFORMA</a:t>
            </a:r>
            <a:endParaRPr lang="es-ES" sz="1600" dirty="0">
              <a:solidFill>
                <a:schemeClr val="bg1">
                  <a:lumMod val="7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" pitchFamily="2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2555777" y="488285"/>
            <a:ext cx="64087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  <a:cs typeface="Roboto" pitchFamily="2" charset="0"/>
              </a:rPr>
              <a:t>SISTEMAS DE GESTIÓN EMPRESARIAL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ED1804C-7D19-4AD9-9189-1E4202BC9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02" b="26739"/>
          <a:stretch/>
        </p:blipFill>
        <p:spPr>
          <a:xfrm>
            <a:off x="323528" y="118373"/>
            <a:ext cx="1676354" cy="760384"/>
          </a:xfrm>
          <a:prstGeom prst="rect">
            <a:avLst/>
          </a:prstGeom>
        </p:spPr>
      </p:pic>
      <p:sp>
        <p:nvSpPr>
          <p:cNvPr id="12" name="3 CuadroTexto">
            <a:extLst>
              <a:ext uri="{FF2B5EF4-FFF2-40B4-BE49-F238E27FC236}">
                <a16:creationId xmlns:a16="http://schemas.microsoft.com/office/drawing/2014/main" id="{A880FF05-18F2-4387-ABE0-6C9765983AE0}"/>
              </a:ext>
            </a:extLst>
          </p:cNvPr>
          <p:cNvSpPr txBox="1"/>
          <p:nvPr/>
        </p:nvSpPr>
        <p:spPr>
          <a:xfrm>
            <a:off x="36511" y="5262299"/>
            <a:ext cx="9144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90000"/>
                    </a:prstClr>
                  </a:outerShdw>
                </a:effectLst>
                <a:latin typeface="Univers Condensed" panose="020B0506020202050204" pitchFamily="34" charset="0"/>
              </a:rPr>
              <a:t>UT01: SISTEMAS ERP-CRM-BI</a:t>
            </a:r>
          </a:p>
        </p:txBody>
      </p:sp>
    </p:spTree>
    <p:extLst>
      <p:ext uri="{BB962C8B-B14F-4D97-AF65-F5344CB8AC3E}">
        <p14:creationId xmlns:p14="http://schemas.microsoft.com/office/powerpoint/2010/main" val="1698760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7555429-0CD4-F589-F5EC-C24809037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2132856"/>
            <a:ext cx="8034187" cy="403244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8E705DD5-55F8-E0CC-FC39-8C15E40AA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A300B4D6-82E4-01F5-AC8D-ADC2D5DBD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129E0CB-B681-ED14-E9ED-03FF7D67D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84E4C294-E674-6D86-BC94-AB39658AC875}"/>
              </a:ext>
            </a:extLst>
          </p:cNvPr>
          <p:cNvSpPr txBox="1"/>
          <p:nvPr/>
        </p:nvSpPr>
        <p:spPr>
          <a:xfrm>
            <a:off x="1259632" y="7820"/>
            <a:ext cx="5260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Tipos de sistemas de gestión empresarial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7F1F742B-AFEB-9D80-22C7-AF17F836E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7348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TIPOS DE SISTEMAS DE GESTIÓN EMPRESARIAL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D06460DE-0D63-1383-6B77-F66DFC208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B99D1365-EDD2-0530-5D53-1AD0E1682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DDE28295-2CFD-76F7-2E56-F6E348E04A39}"/>
              </a:ext>
            </a:extLst>
          </p:cNvPr>
          <p:cNvSpPr txBox="1"/>
          <p:nvPr/>
        </p:nvSpPr>
        <p:spPr>
          <a:xfrm>
            <a:off x="2987824" y="2223529"/>
            <a:ext cx="5328592" cy="477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  <a:spcAft>
                <a:spcPts val="1200"/>
              </a:spcAft>
            </a:pPr>
            <a:r>
              <a:rPr lang="es-ES" sz="2400" b="1" dirty="0" err="1">
                <a:latin typeface="Arial Nova Cond" panose="020B0604020202020204" pitchFamily="34" charset="0"/>
              </a:rPr>
              <a:t>Customer</a:t>
            </a:r>
            <a:r>
              <a:rPr lang="es-ES" sz="2400" b="1" dirty="0">
                <a:latin typeface="Arial Nova Cond" panose="020B0604020202020204" pitchFamily="34" charset="0"/>
              </a:rPr>
              <a:t> </a:t>
            </a:r>
            <a:r>
              <a:rPr lang="es-ES" sz="2400" b="1" dirty="0" err="1">
                <a:latin typeface="Arial Nova Cond" panose="020B0604020202020204" pitchFamily="34" charset="0"/>
              </a:rPr>
              <a:t>Relationship</a:t>
            </a:r>
            <a:r>
              <a:rPr lang="es-ES" sz="2400" b="1" dirty="0">
                <a:latin typeface="Arial Nova Cond" panose="020B0604020202020204" pitchFamily="34" charset="0"/>
              </a:rPr>
              <a:t> Manager (CRM)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1D708B8-D8B6-4CD3-76AE-48F319CC2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4" y="2132856"/>
            <a:ext cx="2098467" cy="135000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ERP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B74BD0F-F2F9-01DC-86FA-721F6BB27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662" y="3465296"/>
            <a:ext cx="2092560" cy="13500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0A8F751-1FB6-619A-D3F3-930CAE3D0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708" y="4815300"/>
            <a:ext cx="2088130" cy="135000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BI</a:t>
            </a:r>
          </a:p>
        </p:txBody>
      </p:sp>
      <p:sp>
        <p:nvSpPr>
          <p:cNvPr id="14" name="3 CuadroTexto">
            <a:extLst>
              <a:ext uri="{FF2B5EF4-FFF2-40B4-BE49-F238E27FC236}">
                <a16:creationId xmlns:a16="http://schemas.microsoft.com/office/drawing/2014/main" id="{D2EE9DDA-776B-960A-F00C-E72BAEDF7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12381" y="685624"/>
            <a:ext cx="8100391" cy="1192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Existen varios tipos de sistemas de gestión empresarial, cada uno diseñado para abordar diferentes necesidades dentro de una organización.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Los más comunes son: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0CC4AEE-F750-C2E2-320A-4A51EE978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8F8FA"/>
              </a:clrFrom>
              <a:clrTo>
                <a:srgbClr val="F8F8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3508" r="24229" b="3573"/>
          <a:stretch/>
        </p:blipFill>
        <p:spPr>
          <a:xfrm>
            <a:off x="5377570" y="2852936"/>
            <a:ext cx="3096833" cy="3035531"/>
          </a:xfrm>
          <a:prstGeom prst="rect">
            <a:avLst/>
          </a:prstGeom>
        </p:spPr>
      </p:pic>
      <p:sp>
        <p:nvSpPr>
          <p:cNvPr id="19" name="3 CuadroTexto">
            <a:extLst>
              <a:ext uri="{FF2B5EF4-FFF2-40B4-BE49-F238E27FC236}">
                <a16:creationId xmlns:a16="http://schemas.microsoft.com/office/drawing/2014/main" id="{2BCFF6A5-7E71-D26C-11A9-A6674C32BCCA}"/>
              </a:ext>
            </a:extLst>
          </p:cNvPr>
          <p:cNvSpPr txBox="1"/>
          <p:nvPr/>
        </p:nvSpPr>
        <p:spPr>
          <a:xfrm>
            <a:off x="3004832" y="2944999"/>
            <a:ext cx="2287248" cy="286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  <a:spcAft>
                <a:spcPts val="1200"/>
              </a:spcAft>
            </a:pPr>
            <a:r>
              <a:rPr lang="es-ES" sz="2000" dirty="0">
                <a:latin typeface="Arial Nova Cond" panose="020B0604020202020204" pitchFamily="34" charset="0"/>
              </a:rPr>
              <a:t>Orientado a gestión de relaciones con los clientes, optimizando el manejo de interacciones, ventas y servicio </a:t>
            </a:r>
            <a:r>
              <a:rPr lang="es-ES" sz="2000" dirty="0" err="1">
                <a:latin typeface="Arial Nova Cond" panose="020B0604020202020204" pitchFamily="34" charset="0"/>
              </a:rPr>
              <a:t>post-venta</a:t>
            </a:r>
            <a:r>
              <a:rPr lang="es-ES" sz="2000" dirty="0">
                <a:latin typeface="Arial Nova Cond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0372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A45D93B-B449-D2B9-93E8-B2C0DB745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2132856"/>
            <a:ext cx="8034187" cy="403244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2EF14209-49DF-CB59-92B7-0AB9A8CC3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1B8B6B82-8851-6A82-868B-6D0F33F7E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01CA48F-4E7C-DF61-EED3-50CA4BEC3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8958D339-CF48-538E-0DF6-B4FC259536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1259632" y="7820"/>
            <a:ext cx="5260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Tipos de sistemas de gestión empresarial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FF19FADC-2517-6F0C-2CFC-CF6D32E41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7348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TIPOS DE SISTEMAS DE GESTIÓN EMPRESARIAL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CBCBF961-645A-30BF-9AF2-BC2B7F33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1365936D-47DC-7D72-792A-823759EA9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849542CF-5B06-CEC5-8141-7CB477DB5468}"/>
              </a:ext>
            </a:extLst>
          </p:cNvPr>
          <p:cNvSpPr txBox="1"/>
          <p:nvPr/>
        </p:nvSpPr>
        <p:spPr>
          <a:xfrm>
            <a:off x="2987824" y="2223529"/>
            <a:ext cx="5328592" cy="477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  <a:spcAft>
                <a:spcPts val="1200"/>
              </a:spcAft>
            </a:pPr>
            <a:r>
              <a:rPr lang="es-ES" sz="2400" b="1" dirty="0">
                <a:latin typeface="Arial Nova Cond" panose="020B0604020202020204" pitchFamily="34" charset="0"/>
              </a:rPr>
              <a:t>Business </a:t>
            </a:r>
            <a:r>
              <a:rPr lang="es-ES" sz="2400" b="1" dirty="0" err="1">
                <a:latin typeface="Arial Nova Cond" panose="020B0604020202020204" pitchFamily="34" charset="0"/>
              </a:rPr>
              <a:t>Intelligence</a:t>
            </a:r>
            <a:r>
              <a:rPr lang="es-ES" sz="2400" b="1" dirty="0">
                <a:latin typeface="Arial Nova Cond" panose="020B0604020202020204" pitchFamily="34" charset="0"/>
              </a:rPr>
              <a:t> (BI)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C5A4650-AA86-E3F7-E815-1450A7273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2132856"/>
            <a:ext cx="2092560" cy="135000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ERP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EEFDF71-40F1-0CAC-1336-69EB467AF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662" y="3465296"/>
            <a:ext cx="2088130" cy="135000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CRM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F63DF92-CAFB-A923-3C57-B940F037D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708" y="4815300"/>
            <a:ext cx="2088130" cy="13500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>
                <a:solidFill>
                  <a:schemeClr val="bg1"/>
                </a:solidFill>
              </a:rPr>
              <a:t>BI</a:t>
            </a:r>
          </a:p>
        </p:txBody>
      </p:sp>
      <p:sp>
        <p:nvSpPr>
          <p:cNvPr id="14" name="3 CuadroTexto">
            <a:extLst>
              <a:ext uri="{FF2B5EF4-FFF2-40B4-BE49-F238E27FC236}">
                <a16:creationId xmlns:a16="http://schemas.microsoft.com/office/drawing/2014/main" id="{5D2DDEFA-7FF3-E3AE-9A67-FE0C5E16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12381" y="685624"/>
            <a:ext cx="8100391" cy="1192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Existen varios tipos de sistemas de gestión empresarial, cada uno diseñado para abordar diferentes necesidades dentro de una organización.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Los más comunes son: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:a16="http://schemas.microsoft.com/office/drawing/2014/main" id="{BBC97D13-01F4-1D60-56AF-931AF0B5E85F}"/>
              </a:ext>
            </a:extLst>
          </p:cNvPr>
          <p:cNvSpPr txBox="1"/>
          <p:nvPr/>
        </p:nvSpPr>
        <p:spPr>
          <a:xfrm>
            <a:off x="3004832" y="2926649"/>
            <a:ext cx="2208586" cy="2518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  <a:spcAft>
                <a:spcPts val="1200"/>
              </a:spcAft>
            </a:pPr>
            <a:r>
              <a:rPr lang="es-ES" sz="2000" dirty="0">
                <a:latin typeface="Arial Nova Cond" panose="020B0604020202020204" pitchFamily="34" charset="0"/>
              </a:rPr>
              <a:t>Se centra en el análisis de datos y la generación de informes que apoyan la toma de decisiones estratégicas.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F6B37E28-CBD8-4DF7-2362-AAB6A23A1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14" y="2932405"/>
            <a:ext cx="3035532" cy="303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29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5 Rectángulo">
            <a:extLst>
              <a:ext uri="{FF2B5EF4-FFF2-40B4-BE49-F238E27FC236}">
                <a16:creationId xmlns:a16="http://schemas.microsoft.com/office/drawing/2014/main" id="{125DB622-BE87-2253-E309-553FB7A35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E415131F-7923-5B97-6B33-D19D3AF9B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D30BB263-44F4-7C2F-2EDB-43CFF1BB6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698D0E3C-1B56-3401-DCCC-24109287AFDC}"/>
              </a:ext>
            </a:extLst>
          </p:cNvPr>
          <p:cNvSpPr txBox="1"/>
          <p:nvPr/>
        </p:nvSpPr>
        <p:spPr>
          <a:xfrm>
            <a:off x="1259632" y="7820"/>
            <a:ext cx="3627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Sinergias entre los sistemas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70F729D3-7FE9-5EB2-825C-621F59241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285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SINERGIAS ENTRE LOS SISTEMAS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B302970D-2E63-28AF-6156-1A7DE51C1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3E012C6E-CBAC-1209-97B4-12B7CC48B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4" name="3 CuadroTexto">
            <a:extLst>
              <a:ext uri="{FF2B5EF4-FFF2-40B4-BE49-F238E27FC236}">
                <a16:creationId xmlns:a16="http://schemas.microsoft.com/office/drawing/2014/main" id="{73C8D3DE-853B-EF6D-BF0F-3E4024FD41B2}"/>
              </a:ext>
            </a:extLst>
          </p:cNvPr>
          <p:cNvSpPr txBox="1"/>
          <p:nvPr/>
        </p:nvSpPr>
        <p:spPr>
          <a:xfrm>
            <a:off x="512381" y="685624"/>
            <a:ext cx="8100391" cy="4580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Cada uno de los tipos anteriores tiene un enfoque específico, por lo que es común que las organizaciones utilicen una combinación de ellos.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La integración de estos sistemas permite: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 Nova Cond" panose="020B0604020202020204" pitchFamily="34" charset="0"/>
              </a:rPr>
              <a:t>Obtener una visión 360° de la organización</a:t>
            </a:r>
            <a:r>
              <a:rPr lang="es-ES" sz="2000" dirty="0">
                <a:latin typeface="Arial Nova Cond" panose="020B0604020202020204" pitchFamily="34" charset="0"/>
              </a:rPr>
              <a:t>: combinando datos operativos, de clientes y de análisis, las empresas pueden obtener una visión integral que mejora la toma de decisiones.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 Nova Cond" panose="020B0604020202020204" pitchFamily="34" charset="0"/>
              </a:rPr>
              <a:t>Mejorar la eficiencia y la comunicación interna</a:t>
            </a:r>
            <a:r>
              <a:rPr lang="es-ES" sz="2000" dirty="0">
                <a:latin typeface="Arial Nova Cond" panose="020B0604020202020204" pitchFamily="34" charset="0"/>
              </a:rPr>
              <a:t>: la integración entre sistemas reduce la duplicación de datos y facilita la colaboración entre diferentes departamentos.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 Nova Cond" panose="020B0604020202020204" pitchFamily="34" charset="0"/>
              </a:rPr>
              <a:t>Aumentar la satisfacción del cliente</a:t>
            </a:r>
            <a:r>
              <a:rPr lang="es-ES" sz="2000" dirty="0">
                <a:latin typeface="Arial Nova Cond" panose="020B0604020202020204" pitchFamily="34" charset="0"/>
              </a:rPr>
              <a:t>: al tener un mejor control sobre los procesos internos y las relaciones con los clientes, las empresas pueden ofrecer un servicio más personalizado y eficiente.</a:t>
            </a:r>
          </a:p>
        </p:txBody>
      </p:sp>
    </p:spTree>
    <p:extLst>
      <p:ext uri="{BB962C8B-B14F-4D97-AF65-F5344CB8AC3E}">
        <p14:creationId xmlns:p14="http://schemas.microsoft.com/office/powerpoint/2010/main" val="847100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2 Rectángulo">
            <a:extLst>
              <a:ext uri="{FF2B5EF4-FFF2-40B4-BE49-F238E27FC236}">
                <a16:creationId xmlns:a16="http://schemas.microsoft.com/office/drawing/2014/main" id="{4A3FE7D6-2668-4468-B863-4B50AD9A7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8558" y="0"/>
            <a:ext cx="4600558" cy="685799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 CuadroTexto">
            <a:extLst>
              <a:ext uri="{FF2B5EF4-FFF2-40B4-BE49-F238E27FC236}">
                <a16:creationId xmlns:a16="http://schemas.microsoft.com/office/drawing/2014/main" id="{D9E1A0E1-2237-4B70-920E-C5F0550CDAC9}"/>
              </a:ext>
            </a:extLst>
          </p:cNvPr>
          <p:cNvSpPr txBox="1"/>
          <p:nvPr/>
        </p:nvSpPr>
        <p:spPr>
          <a:xfrm>
            <a:off x="268191" y="272642"/>
            <a:ext cx="130356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BD6ABD5-6F1D-43DE-C2FC-618FA0A061BD}"/>
              </a:ext>
            </a:extLst>
          </p:cNvPr>
          <p:cNvSpPr txBox="1"/>
          <p:nvPr/>
        </p:nvSpPr>
        <p:spPr>
          <a:xfrm>
            <a:off x="268190" y="4976008"/>
            <a:ext cx="43038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500" dirty="0">
                <a:solidFill>
                  <a:schemeClr val="bg1"/>
                </a:solidFill>
                <a:latin typeface="Univers Condensed" panose="020B0604020202020204" pitchFamily="34" charset="0"/>
              </a:rPr>
              <a:t>SISTEMAS</a:t>
            </a:r>
          </a:p>
          <a:p>
            <a:r>
              <a:rPr lang="es-ES" sz="4500" dirty="0">
                <a:solidFill>
                  <a:schemeClr val="bg1"/>
                </a:solidFill>
                <a:latin typeface="Univers Condensed" panose="020B0604020202020204" pitchFamily="34" charset="0"/>
              </a:rPr>
              <a:t>ERP-CRM-BI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B87910-BD52-7B66-6ECE-FD5AB3648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2" r="14091"/>
          <a:stretch/>
        </p:blipFill>
        <p:spPr>
          <a:xfrm>
            <a:off x="5121120" y="1997837"/>
            <a:ext cx="3754689" cy="286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01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68B7D65C-1A40-69F3-BB9F-CC5FF5ACA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5984D95C-7DD1-DDE1-356A-294AE751C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2383095A-3E74-04F9-FD13-3D18DDA87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C2753992-22EE-1C27-5C8B-B192FFB8C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13C2A2FA-99DB-C748-B043-F7293B06EAC2}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8E16B8BC-ED30-B8CC-2276-22EB85DDA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60CE0CF8-D3D8-9036-C13A-797C40CF5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604311A7-F790-A3C3-15A6-DC13C9C59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4" name="3 CuadroTexto">
            <a:extLst>
              <a:ext uri="{FF2B5EF4-FFF2-40B4-BE49-F238E27FC236}">
                <a16:creationId xmlns:a16="http://schemas.microsoft.com/office/drawing/2014/main" id="{ED3ABB6A-5994-3038-3494-9B54580F2842}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latin typeface="Arial Nova Cond" panose="020B0604020202020204" pitchFamily="34" charset="0"/>
              </a:rPr>
              <a:t>ENTERPRISE RESOURSE PLANNING (ERP)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776591C-234A-1E53-04FB-64D49A93B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58CFAA5-D817-502A-9406-344131A017C8}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¿Qué es?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BDF03A6-AA16-E14B-2C6D-D7DD3C617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Características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E00B2D9-9BD4-DF5D-7DF8-8F400760D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Ejemplos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:a16="http://schemas.microsoft.com/office/drawing/2014/main" id="{1E9CAE4F-F8C7-7635-CFBF-624BBDC9F195}"/>
              </a:ext>
            </a:extLst>
          </p:cNvPr>
          <p:cNvSpPr txBox="1"/>
          <p:nvPr/>
        </p:nvSpPr>
        <p:spPr>
          <a:xfrm>
            <a:off x="3004832" y="1484784"/>
            <a:ext cx="5455600" cy="446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Es una plataforma de software diseñada para integrar y gestionar todos los procesos y datos esenciales de una organización dentro de un sistema unificado.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Por ejemplo: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Arial Nova Cond" panose="020B0604020202020204" pitchFamily="34" charset="0"/>
              </a:rPr>
              <a:t>Finanzas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Arial Nova Cond" panose="020B0604020202020204" pitchFamily="34" charset="0"/>
              </a:rPr>
              <a:t>Contabilidad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Arial Nova Cond" panose="020B0604020202020204" pitchFamily="34" charset="0"/>
              </a:rPr>
              <a:t>Recursos humanos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Arial Nova Cond" panose="020B0604020202020204" pitchFamily="34" charset="0"/>
              </a:rPr>
              <a:t>Cadena de suministro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Arial Nova Cond" panose="020B0604020202020204" pitchFamily="34" charset="0"/>
              </a:rPr>
              <a:t>Ventas y compras</a:t>
            </a: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Arial Nova Cond" panose="020B0604020202020204" pitchFamily="34" charset="0"/>
              </a:rPr>
              <a:t>Inventario</a:t>
            </a:r>
          </a:p>
        </p:txBody>
      </p:sp>
    </p:spTree>
    <p:extLst>
      <p:ext uri="{BB962C8B-B14F-4D97-AF65-F5344CB8AC3E}">
        <p14:creationId xmlns:p14="http://schemas.microsoft.com/office/powerpoint/2010/main" val="2732330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7C47CB9-FBD9-B8CE-AD00-6633D179D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47F6E62E-4E45-243F-5228-3AFC93CCB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7CF7FB2E-220C-2852-3A18-98F27B0F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96079192-6B44-3D54-83DC-65D344070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BDE007FD-3871-5EE0-4620-FB1121CAF79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EE4DBF85-9F1A-54DC-F8FC-A993C30A2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0DD32386-E08B-9786-893A-88D166AE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F480B5D1-284D-A9AD-EFA3-84613D588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CDC76CCE-C71B-BCF0-2000-1EE61CB2E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latin typeface="Arial Nova Cond" panose="020B0604020202020204" pitchFamily="34" charset="0"/>
              </a:rPr>
              <a:t>ENTERPRISE RESOURSE PLANNING (ERP)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6B16078-5318-CDA2-9D1B-6AD93F1B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431267D-87A8-9993-2AE7-216C0AC76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¿Qué es?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426519F-871C-F621-9E49-E9558C091479}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Características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F4B7657-5525-7888-9D16-93E5B64D6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Ejemplos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:a16="http://schemas.microsoft.com/office/drawing/2014/main" id="{49FB721F-F965-D6AE-2304-C22D1D5060F6}"/>
              </a:ext>
            </a:extLst>
          </p:cNvPr>
          <p:cNvSpPr txBox="1"/>
          <p:nvPr/>
        </p:nvSpPr>
        <p:spPr>
          <a:xfrm>
            <a:off x="3004832" y="1484784"/>
            <a:ext cx="5455600" cy="18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Integración de módulos</a:t>
            </a:r>
            <a:r>
              <a:rPr lang="es-ES" sz="2000" dirty="0">
                <a:latin typeface="Arial Nova Cond" panose="020B0604020202020204" pitchFamily="34" charset="0"/>
              </a:rPr>
              <a:t>: 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Consiste en múltiples </a:t>
            </a:r>
            <a:r>
              <a:rPr lang="es-ES" sz="2000" b="1" dirty="0">
                <a:latin typeface="Arial Nova Cond" panose="020B0604020202020204" pitchFamily="34" charset="0"/>
              </a:rPr>
              <a:t>módulos </a:t>
            </a:r>
            <a:r>
              <a:rPr lang="es-ES" sz="2000" dirty="0">
                <a:latin typeface="Arial Nova Cond" panose="020B0604020202020204" pitchFamily="34" charset="0"/>
              </a:rPr>
              <a:t>interconectados que cubren diferentes áreas funcionales de la empresa, permitiendo una comunicación fluida y el intercambio de información entre departamentos.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47B7ADC-1AF7-F388-84E9-DBC57E65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3" r="7476"/>
          <a:stretch/>
        </p:blipFill>
        <p:spPr>
          <a:xfrm>
            <a:off x="3564751" y="3694219"/>
            <a:ext cx="4104456" cy="193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33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6A1547F-6289-18CC-24CF-6672E23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240CCE30-3972-FA15-2AD3-97FC387DE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51FF33ED-5557-8DAA-2328-0B4D113E6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0DF9185-A686-3407-A49A-B27AF4915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F8C1E0A6-23C3-AB5C-6128-2FA574091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70C25476-A9BE-8E68-013B-04FEBAA1A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F41C6A39-D1E7-9BF4-2B05-6B76D0CB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CB367D61-DEA3-4189-3A01-E1F1A394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C2350A18-B2DD-D4D6-437B-AAB15DE55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latin typeface="Arial Nova Cond" panose="020B0604020202020204" pitchFamily="34" charset="0"/>
              </a:rPr>
              <a:t>ENTERPRISE RESOURSE PLANNING (ERP)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7477E73-A8CB-CE38-42F9-63681453A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9C34879-8402-02C2-F387-24302538A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¿Qué es?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491EABD-6603-50C8-0FAD-2BACE4996F76}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Características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0FEED03-0F08-69D0-F838-D6C612908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Ejemplos</a:t>
            </a:r>
          </a:p>
        </p:txBody>
      </p:sp>
      <p:sp>
        <p:nvSpPr>
          <p:cNvPr id="16" name="3 CuadroTexto">
            <a:extLst>
              <a:ext uri="{FF2B5EF4-FFF2-40B4-BE49-F238E27FC236}">
                <a16:creationId xmlns:a16="http://schemas.microsoft.com/office/drawing/2014/main" id="{58F07536-8D5F-5DEA-B114-8FC94E1BD4E6}"/>
              </a:ext>
            </a:extLst>
          </p:cNvPr>
          <p:cNvSpPr txBox="1"/>
          <p:nvPr/>
        </p:nvSpPr>
        <p:spPr>
          <a:xfrm>
            <a:off x="3004832" y="1484784"/>
            <a:ext cx="5455600" cy="154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Base de datos unificada</a:t>
            </a:r>
            <a:r>
              <a:rPr lang="es-ES" sz="2000" dirty="0">
                <a:latin typeface="Arial Nova Cond" panose="020B0604020202020204" pitchFamily="34" charset="0"/>
              </a:rPr>
              <a:t>: 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Todos los datos se almacenan en una </a:t>
            </a:r>
            <a:r>
              <a:rPr lang="es-ES" sz="2000" b="1" dirty="0">
                <a:latin typeface="Arial Nova Cond" panose="020B0604020202020204" pitchFamily="34" charset="0"/>
              </a:rPr>
              <a:t>única base de datos</a:t>
            </a:r>
            <a:r>
              <a:rPr lang="es-ES" sz="2000" dirty="0">
                <a:latin typeface="Arial Nova Cond" panose="020B0604020202020204" pitchFamily="34" charset="0"/>
              </a:rPr>
              <a:t> central, asegurando que la información sea consistente y accesible en tiempo real.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516C27E-D7BC-C190-C655-50FAC41CF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387747"/>
            <a:ext cx="5129070" cy="23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42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B262347-95DB-662A-FC60-49535021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3FCA2B6B-A5FE-B4C5-047C-6B77823BD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A47B88F2-1A0B-4637-62CF-C67ECCD97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974A5E50-6B73-73C5-24FB-C3104E2C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70539A65-2A53-63DF-17BA-BA4D0C8DF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E8B4E765-73E6-4175-19E6-93915709B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B755171D-4369-7E6E-3772-60278621E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3AB034E9-BB5A-757B-4CEC-88BDDB816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0B472F0C-FAD3-A720-FCA5-0D38A5D08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latin typeface="Arial Nova Cond" panose="020B0604020202020204" pitchFamily="34" charset="0"/>
              </a:rPr>
              <a:t>ENTERPRISE RESOURSE PLANNING (ERP)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055C63B-84A8-B23F-D399-BDD7C5BC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00C1083-3153-3199-37DB-D1B27D832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¿Qué es?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433B719-D1C8-5F5D-80F6-B588106157EB}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Características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A963AF0-D9B9-CF97-78E1-CEE463D63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Ejemplos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:a16="http://schemas.microsoft.com/office/drawing/2014/main" id="{549453D9-1B81-6D53-B7C8-E5DFAB181C1E}"/>
              </a:ext>
            </a:extLst>
          </p:cNvPr>
          <p:cNvSpPr txBox="1"/>
          <p:nvPr/>
        </p:nvSpPr>
        <p:spPr>
          <a:xfrm>
            <a:off x="3004832" y="1484784"/>
            <a:ext cx="5455600" cy="154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Automatización de procesos</a:t>
            </a:r>
            <a:r>
              <a:rPr lang="es-ES" sz="2000" dirty="0">
                <a:latin typeface="Arial Nova Cond" panose="020B0604020202020204" pitchFamily="34" charset="0"/>
              </a:rPr>
              <a:t>: 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Los ERP automatizan muchos procesos empresariales, reduciendo la necesidad de intervención manual y minimizando errores.</a:t>
            </a:r>
          </a:p>
        </p:txBody>
      </p:sp>
    </p:spTree>
    <p:extLst>
      <p:ext uri="{BB962C8B-B14F-4D97-AF65-F5344CB8AC3E}">
        <p14:creationId xmlns:p14="http://schemas.microsoft.com/office/powerpoint/2010/main" val="3548299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AAC69BB-C7F5-F4B6-39C5-44738F4A1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2B8E86C4-C747-2EA0-3EBF-6523F5FDF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30F2219F-474B-55F1-4AE5-43991B213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483D53BC-F389-6A86-88DD-4D398E5F1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DD3D687D-3644-BDCA-1B1C-67908DF3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FEBA4388-4977-03AB-85DA-A3F16BCF8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A7D06DB9-5110-4910-F3B4-01A9A8206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AA984AC5-0BD4-D6DE-7B10-49C00C0A2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71063F44-5E45-A921-3781-C3E3620A2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latin typeface="Arial Nova Cond" panose="020B0604020202020204" pitchFamily="34" charset="0"/>
              </a:rPr>
              <a:t>ENTERPRISE RESOURSE PLANNING (ERP)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D1A5568-4CCD-E44D-9AE2-14C29A5C3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7698CBC-02A9-0F9C-F190-FC9763E2E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¿Qué es?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CEC7438-E102-61C0-7B5E-FB43165B6B33}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Características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1C21964-F4D7-B0E5-D95E-3A1BA88C0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Ejemplos</a:t>
            </a:r>
          </a:p>
        </p:txBody>
      </p:sp>
      <p:sp>
        <p:nvSpPr>
          <p:cNvPr id="16" name="3 CuadroTexto">
            <a:extLst>
              <a:ext uri="{FF2B5EF4-FFF2-40B4-BE49-F238E27FC236}">
                <a16:creationId xmlns:a16="http://schemas.microsoft.com/office/drawing/2014/main" id="{0835EB5C-CE42-4059-C7DF-9084AA4C20A6}"/>
              </a:ext>
            </a:extLst>
          </p:cNvPr>
          <p:cNvSpPr txBox="1"/>
          <p:nvPr/>
        </p:nvSpPr>
        <p:spPr>
          <a:xfrm>
            <a:off x="3004832" y="1484784"/>
            <a:ext cx="5455600" cy="154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Escalabilidad</a:t>
            </a:r>
            <a:r>
              <a:rPr lang="es-ES" sz="2000" dirty="0">
                <a:latin typeface="Arial Nova Cond" panose="020B0604020202020204" pitchFamily="34" charset="0"/>
              </a:rPr>
              <a:t>: 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Los sistemas ERP están diseñados para </a:t>
            </a:r>
            <a:r>
              <a:rPr lang="es-ES" sz="2000" b="1" dirty="0">
                <a:latin typeface="Arial Nova Cond" panose="020B0604020202020204" pitchFamily="34" charset="0"/>
              </a:rPr>
              <a:t>crecer con la empresa</a:t>
            </a:r>
            <a:r>
              <a:rPr lang="es-ES" sz="2000" dirty="0">
                <a:latin typeface="Arial Nova Cond" panose="020B0604020202020204" pitchFamily="34" charset="0"/>
              </a:rPr>
              <a:t>, permitiendo la adición de nuevos módulos y funcionalidades según sea necesario. 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C56DCCC5-5EED-2E2F-A0CB-F45534A9F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94" y="3650879"/>
            <a:ext cx="5410169" cy="138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72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0585CB8-E2A5-A64E-1853-050DD2791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DCC3A43E-FA48-F3C9-8AA4-060E0F451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1177D570-AB05-642C-6F31-D373BB6F0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8850D1B6-0B92-C1D0-54E5-7E1026211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FA35B4F0-AA28-BD99-A58A-B08D3B14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F648E8ED-3377-CFB7-458E-4A4CA3DC5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DDE5551F-7861-B637-37FE-1E4C9F8D2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650A8E6B-60CF-7118-36DC-E3F96317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A84E5926-F179-4099-D818-F674E3ECB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latin typeface="Arial Nova Cond" panose="020B0604020202020204" pitchFamily="34" charset="0"/>
              </a:rPr>
              <a:t>ENTERPRISE RESOURSE PLANNING (ERP)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883AE88-1879-3188-CFCF-0E0647F20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612141E-1698-707B-7E4E-81B34F765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¿Qué es?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34457D7-151C-C569-0B4D-408B1D94435A}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Características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62E95E2-1542-A513-A83E-236EA39D9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Ejemplos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:a16="http://schemas.microsoft.com/office/drawing/2014/main" id="{152065CA-7200-D94C-B97C-422C3F788E6A}"/>
              </a:ext>
            </a:extLst>
          </p:cNvPr>
          <p:cNvSpPr txBox="1"/>
          <p:nvPr/>
        </p:nvSpPr>
        <p:spPr>
          <a:xfrm>
            <a:off x="3004832" y="1484784"/>
            <a:ext cx="5455600" cy="18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Personalización y flexibilidad</a:t>
            </a:r>
            <a:r>
              <a:rPr lang="es-ES" sz="2000" dirty="0">
                <a:latin typeface="Arial Nova Cond" panose="020B0604020202020204" pitchFamily="34" charset="0"/>
              </a:rPr>
              <a:t>: 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Aunque los ERP ofrecen una estructura estandarizada, también permiten personalizaciones para adaptarse a las necesidades específicas de cada empresa. 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CBFB2F6-934D-CE2D-956D-F49CCAEB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049" y="3616368"/>
            <a:ext cx="3971859" cy="22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91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4F52C1D-699D-6C02-1370-8DDD8B165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75754" y="0"/>
            <a:ext cx="1668246" cy="6858000"/>
          </a:xfrm>
          <a:prstGeom prst="rect">
            <a:avLst/>
          </a:prstGeom>
          <a:solidFill>
            <a:srgbClr val="363A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2 Rectángulo">
            <a:extLst>
              <a:ext uri="{FF2B5EF4-FFF2-40B4-BE49-F238E27FC236}">
                <a16:creationId xmlns:a16="http://schemas.microsoft.com/office/drawing/2014/main" id="{99D6A242-A86D-71D3-F1DF-77512470F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8558" y="0"/>
            <a:ext cx="7624894" cy="685799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5893D16-115D-D0CD-A6BD-D548A2200D7F}"/>
              </a:ext>
            </a:extLst>
          </p:cNvPr>
          <p:cNvSpPr txBox="1"/>
          <p:nvPr/>
        </p:nvSpPr>
        <p:spPr>
          <a:xfrm>
            <a:off x="323528" y="476672"/>
            <a:ext cx="5095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s-ES" sz="3200" b="1" dirty="0">
                <a:solidFill>
                  <a:schemeClr val="accent2">
                    <a:lumMod val="75000"/>
                  </a:schemeClr>
                </a:solidFill>
                <a:latin typeface="Univers Condensed" panose="020B0604020202020204" pitchFamily="34" charset="0"/>
              </a:rPr>
              <a:t>ÍNDICE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860BE32-A80F-6986-1305-47BB718AB2EC}"/>
              </a:ext>
            </a:extLst>
          </p:cNvPr>
          <p:cNvSpPr txBox="1"/>
          <p:nvPr/>
        </p:nvSpPr>
        <p:spPr>
          <a:xfrm>
            <a:off x="556222" y="1330310"/>
            <a:ext cx="6536058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s-ES" sz="2100" dirty="0">
                <a:solidFill>
                  <a:schemeClr val="accent2">
                    <a:lumMod val="75000"/>
                  </a:schemeClr>
                </a:solidFill>
                <a:latin typeface="Univers Condensed" panose="020B0604020202020204" pitchFamily="34" charset="0"/>
              </a:rPr>
              <a:t>1.- </a:t>
            </a:r>
            <a:r>
              <a:rPr lang="es-ES" sz="2100" dirty="0">
                <a:solidFill>
                  <a:schemeClr val="bg1"/>
                </a:solidFill>
                <a:latin typeface="Univers Condensed" panose="020B0604020202020204" pitchFamily="34" charset="0"/>
              </a:rPr>
              <a:t>Introducción </a:t>
            </a:r>
          </a:p>
          <a:p>
            <a:pPr>
              <a:spcBef>
                <a:spcPts val="1200"/>
              </a:spcBef>
            </a:pPr>
            <a:r>
              <a:rPr lang="es-ES" sz="2100" dirty="0">
                <a:solidFill>
                  <a:schemeClr val="accent2">
                    <a:lumMod val="75000"/>
                  </a:schemeClr>
                </a:solidFill>
                <a:latin typeface="Univers Condensed" panose="020B0604020202020204" pitchFamily="34" charset="0"/>
              </a:rPr>
              <a:t>2.- </a:t>
            </a:r>
            <a:r>
              <a:rPr lang="es-ES" sz="2100" dirty="0">
                <a:solidFill>
                  <a:schemeClr val="bg1"/>
                </a:solidFill>
                <a:latin typeface="Univers Condensed" panose="020B0604020202020204" pitchFamily="34" charset="0"/>
              </a:rPr>
              <a:t>¿Qué es un sistema ERP-CRM-BI?</a:t>
            </a:r>
          </a:p>
          <a:p>
            <a:pPr>
              <a:spcBef>
                <a:spcPts val="1200"/>
              </a:spcBef>
            </a:pPr>
            <a:r>
              <a:rPr lang="es-ES" sz="2100" dirty="0">
                <a:solidFill>
                  <a:schemeClr val="accent2">
                    <a:lumMod val="75000"/>
                  </a:schemeClr>
                </a:solidFill>
                <a:latin typeface="Univers Condensed" panose="020B0604020202020204" pitchFamily="34" charset="0"/>
              </a:rPr>
              <a:t>3.- </a:t>
            </a:r>
            <a:r>
              <a:rPr lang="es-ES" sz="2100" dirty="0">
                <a:solidFill>
                  <a:schemeClr val="bg1"/>
                </a:solidFill>
                <a:latin typeface="Univers Condensed" panose="020B0604020202020204" pitchFamily="34" charset="0"/>
              </a:rPr>
              <a:t>Ventajas e inconvenientes de </a:t>
            </a:r>
            <a:r>
              <a:rPr lang="es-ES" sz="2100">
                <a:solidFill>
                  <a:schemeClr val="bg1"/>
                </a:solidFill>
                <a:latin typeface="Univers Condensed" panose="020B0604020202020204" pitchFamily="34" charset="0"/>
              </a:rPr>
              <a:t>los ERP</a:t>
            </a:r>
            <a:endParaRPr lang="es-ES" sz="2100" dirty="0">
              <a:solidFill>
                <a:schemeClr val="bg1"/>
              </a:solidFill>
              <a:latin typeface="Univers Condensed" panose="020B060402020202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77E9B63-8C28-2EEB-54B4-34FF7DC71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5536" y="980728"/>
            <a:ext cx="6840760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7462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B85982B-7C27-F060-11C3-3BA57F056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30CBBEC7-5FF7-8ED3-5B13-3C5C07249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996BCD87-C199-3A76-391B-0D82B8CB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40212C3C-8F93-3497-E607-930E2D7F8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331368EF-01F0-52F5-C0BC-626A4DC98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2555EB42-9A30-7E6E-0B55-572F1731E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D7775B18-F9D7-7341-D099-158F86C2D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B8D34CF2-6356-63D0-7141-8ED807F0A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6135E0D3-1C83-F986-3BEB-8140B8992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latin typeface="Arial Nova Cond" panose="020B0604020202020204" pitchFamily="34" charset="0"/>
              </a:rPr>
              <a:t>ENTERPRISE RESOURSE PLANNING (ERP)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1BB8F03-633C-942F-BC5C-9EC6DA1EB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08DCA1A-E96B-551E-8E27-A97817DBA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¿Qué es?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6D9E92A-EB8B-D91C-BC2F-D0F259936EE7}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Características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B2D0F88-36EF-A1D1-54ED-BE702B706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Ejemplos</a:t>
            </a:r>
          </a:p>
        </p:txBody>
      </p:sp>
      <p:sp>
        <p:nvSpPr>
          <p:cNvPr id="16" name="3 CuadroTexto">
            <a:extLst>
              <a:ext uri="{FF2B5EF4-FFF2-40B4-BE49-F238E27FC236}">
                <a16:creationId xmlns:a16="http://schemas.microsoft.com/office/drawing/2014/main" id="{036B0A62-6ADA-5EB7-7BAF-1395133DB5CA}"/>
              </a:ext>
            </a:extLst>
          </p:cNvPr>
          <p:cNvSpPr txBox="1"/>
          <p:nvPr/>
        </p:nvSpPr>
        <p:spPr>
          <a:xfrm>
            <a:off x="3004832" y="1484784"/>
            <a:ext cx="5455600" cy="154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Acceso en tiempo real</a:t>
            </a:r>
            <a:r>
              <a:rPr lang="es-ES" sz="2000" dirty="0">
                <a:latin typeface="Arial Nova Cond" panose="020B0604020202020204" pitchFamily="34" charset="0"/>
              </a:rPr>
              <a:t>: 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Proporcionan acceso a datos y procesos en tiempo real, lo que facilita una toma de decisiones rápida y basada en información actualizada.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A2D62D64-9954-C303-4FB7-1C98E06FC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553" y="3361826"/>
            <a:ext cx="4917301" cy="235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2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0759253-4F4C-D61A-4BEA-D289B1279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20EF3E62-FA74-D66B-E3A3-ADDBB5B98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2E929AEF-3D59-4E82-6169-805E15644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38B3619-C339-B763-2039-7344D6AD7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9878F12C-7C3E-5BD6-93B0-DECA786E2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2B26B240-8DB8-7B30-1D47-04C929B80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D64E7A7E-3CF9-C0AC-E762-7674785DD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533C1932-7BDE-4CA8-770E-B109BBF4C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3FB8B889-1C59-7367-A5D9-F0010CBD1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latin typeface="Arial Nova Cond" panose="020B0604020202020204" pitchFamily="34" charset="0"/>
              </a:rPr>
              <a:t>ENTERPRISE RESOURSE PLANNING (ERP)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47F934E-2E9B-E5BB-EC56-083FB1975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511FFB3-C0B5-8B98-6DDE-A1746CCDF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¿Qué es?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0F8ACFA-FE9B-7C13-DBB8-A1D916B9F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Características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3DAD7F1-24D9-A3B5-BCFE-D36B8855A8FF}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Ejemplos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:a16="http://schemas.microsoft.com/office/drawing/2014/main" id="{6CF3B683-1225-DAB5-8C65-36FF4DD9D234}"/>
              </a:ext>
            </a:extLst>
          </p:cNvPr>
          <p:cNvSpPr txBox="1"/>
          <p:nvPr/>
        </p:nvSpPr>
        <p:spPr>
          <a:xfrm>
            <a:off x="3004832" y="1484784"/>
            <a:ext cx="5455600" cy="18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SAP S/4HANA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SAP S/4HANA está basado en la nube y diseñado para grandes empresas y multinacionales. Ofrece soluciones para la gestión de finanzas, cadena de suministro, compras, ventas, producción y más.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E646456-7F8C-74A6-C256-9386968F2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314" y="3588669"/>
            <a:ext cx="4087330" cy="237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02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279850A-52F9-E024-D27D-262DDC66C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02AB220C-0EF0-537F-39C6-667338F35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75DFF7B4-D01F-F272-EE77-FEAE86907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0CD69E0B-7834-DB3E-7CF0-52D1889AE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386E3497-3602-D4F4-F5FB-4D96165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7E23C341-4F02-58F6-C878-E518A2D5C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3E97513F-3F8A-B188-4B12-732EB522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91DD6961-5379-B226-9B1D-D5DBA8B98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083AB30E-CC3C-4FCD-BB2F-2447DF252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latin typeface="Arial Nova Cond" panose="020B0604020202020204" pitchFamily="34" charset="0"/>
              </a:rPr>
              <a:t>ENTERPRISE RESOURSE PLANNING (ERP)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76892BE-97FC-0DCD-09B1-618D92E97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16C1818-A26E-587B-38EE-4B95D593C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¿Qué es?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5A6D3A2-01BA-8CE6-72A0-CAC4155AA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Características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88476BA-AC0C-7A1F-8935-CA231D3A86F3}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Ejemplos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:a16="http://schemas.microsoft.com/office/drawing/2014/main" id="{5E88969E-CADE-2659-19CA-06AA8D0FF645}"/>
              </a:ext>
            </a:extLst>
          </p:cNvPr>
          <p:cNvSpPr txBox="1"/>
          <p:nvPr/>
        </p:nvSpPr>
        <p:spPr>
          <a:xfrm>
            <a:off x="3004832" y="1484784"/>
            <a:ext cx="5455600" cy="2244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ODOO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Es un ERP de </a:t>
            </a:r>
            <a:r>
              <a:rPr lang="es-ES" sz="2000" b="1" dirty="0">
                <a:latin typeface="Arial Nova Cond" panose="020B0604020202020204" pitchFamily="34" charset="0"/>
              </a:rPr>
              <a:t>código abierto. </a:t>
            </a:r>
            <a:r>
              <a:rPr lang="es-ES" sz="2000" dirty="0">
                <a:latin typeface="Arial Nova Cond" panose="020B0604020202020204" pitchFamily="34" charset="0"/>
              </a:rPr>
              <a:t>Es muy popular entre pequeñas y medianas empresas debido a su flexibilidad, bajo costo y la posibilidad de personalizar y agregar módulos según las necesidades.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4A0B7D2-9CC6-CFBA-837C-CBE2FE26B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004" y="3857635"/>
            <a:ext cx="4860032" cy="203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37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268CC8C-1C2E-F523-87A4-F822302D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6720AE39-E927-7A2F-2089-F10B5818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2C8289FE-C457-23CB-957B-BCC577910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0DDE3835-F8EC-879D-B7BD-0DCE8F4C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CCA8D7EA-E35A-2C97-9DB6-6DAAC610B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EF68C689-9798-676F-3BAE-5D3757CE3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1A5E75B9-8F5B-F23A-54E6-ED2802C03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EF446473-2711-374E-CDDB-17FE5B7B1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9300BAFF-ECC1-1316-11DF-7E4097882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latin typeface="Arial Nova Cond" panose="020B0604020202020204" pitchFamily="34" charset="0"/>
              </a:rPr>
              <a:t>ENTERPRISE RESOURSE PLANNING (ERP)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60E4DD5-17FD-7B9C-4DF3-14E397053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3EDFE9C-6413-6631-75A2-18B2773BF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¿Qué es?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6C463D8-31C0-AEED-BB0F-A335E93A4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Características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2360308-BC17-086B-0174-40A22C1BCE8F}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Ejemplos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:a16="http://schemas.microsoft.com/office/drawing/2014/main" id="{B56AF62C-3225-1337-B7DE-90FD44DBCD61}"/>
              </a:ext>
            </a:extLst>
          </p:cNvPr>
          <p:cNvSpPr txBox="1"/>
          <p:nvPr/>
        </p:nvSpPr>
        <p:spPr>
          <a:xfrm>
            <a:off x="3004832" y="1484784"/>
            <a:ext cx="5455600" cy="2244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ORACLE ERP CLOUD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Basado en la nube. Popular entre grandes empresas que buscan flexibilidad, escalabilidad y una integración fácil con otros productos de Oracle, como su suite de inteligencia empresarial (BI) y bases de datos.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D2ED8FD7-1F0E-9B34-BDB0-7471E3827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429000"/>
            <a:ext cx="3254719" cy="259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55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7D211D6-786B-ECB9-A648-A06285D4F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2F0C0742-1E2F-BE2A-B010-A7C25F932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F89594E7-5825-8141-2891-A54DFD6E6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898C707D-46D6-90E0-A372-F4D21C61E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6269C447-68E5-A27D-6037-9400AE520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F69645D9-D969-4051-1186-F5D095B1B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996A92B5-C9B5-323F-F858-0381072B7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F2FD8D29-2759-4EBB-6E92-1E2EF8721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F792F100-F544-C630-D855-0673B24A3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latin typeface="Arial Nova Cond" panose="020B0604020202020204" pitchFamily="34" charset="0"/>
              </a:rPr>
              <a:t>ENTERPRISE RESOURSE PLANNING (ERP)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09E4E29-B345-5028-627F-D0AA6AAA2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72E233F-16A9-84E2-3E9A-AD120E986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¿Qué es?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B04A52B-DF8C-3FA1-1472-6D584C2F5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Características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E9426E0-A4C7-D73B-2788-0F4B7A9866EA}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Ejemplos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:a16="http://schemas.microsoft.com/office/drawing/2014/main" id="{6D3D34B5-A246-2BC1-4F65-A8B9955C6717}"/>
              </a:ext>
            </a:extLst>
          </p:cNvPr>
          <p:cNvSpPr txBox="1"/>
          <p:nvPr/>
        </p:nvSpPr>
        <p:spPr>
          <a:xfrm>
            <a:off x="3004832" y="1484784"/>
            <a:ext cx="5455600" cy="1192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MICROSOFT DYNAMICS ERP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Permite la integración con otras herramientas de Microsoft, como Office 365 o </a:t>
            </a:r>
            <a:r>
              <a:rPr lang="es-ES" sz="2000" dirty="0" err="1">
                <a:latin typeface="Arial Nova Cond" panose="020B0604020202020204" pitchFamily="34" charset="0"/>
              </a:rPr>
              <a:t>Power</a:t>
            </a:r>
            <a:r>
              <a:rPr lang="es-ES" sz="2000" dirty="0">
                <a:latin typeface="Arial Nova Cond" panose="020B0604020202020204" pitchFamily="34" charset="0"/>
              </a:rPr>
              <a:t> BI.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A57E23AB-4185-0C73-1916-69476AA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836" y="2806480"/>
            <a:ext cx="5331171" cy="29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15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2FA821DA-8ABC-2F31-BFDA-B3E69702A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5 Rectángulo">
            <a:extLst>
              <a:ext uri="{FF2B5EF4-FFF2-40B4-BE49-F238E27FC236}">
                <a16:creationId xmlns:a16="http://schemas.microsoft.com/office/drawing/2014/main" id="{61E84800-384E-4D03-4A49-9FC85FC1D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6 Rectángulo">
            <a:extLst>
              <a:ext uri="{FF2B5EF4-FFF2-40B4-BE49-F238E27FC236}">
                <a16:creationId xmlns:a16="http://schemas.microsoft.com/office/drawing/2014/main" id="{4B506DFE-5F37-5125-24CA-041F86994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8 Rectángulo">
            <a:extLst>
              <a:ext uri="{FF2B5EF4-FFF2-40B4-BE49-F238E27FC236}">
                <a16:creationId xmlns:a16="http://schemas.microsoft.com/office/drawing/2014/main" id="{6697530C-5D24-A677-B4C1-88F6D491A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10 CuadroTexto">
            <a:extLst>
              <a:ext uri="{FF2B5EF4-FFF2-40B4-BE49-F238E27FC236}">
                <a16:creationId xmlns:a16="http://schemas.microsoft.com/office/drawing/2014/main" id="{A7B3B7A1-CD6B-FC96-E0FF-0ADE78550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37" name="21 CuadroTexto">
            <a:extLst>
              <a:ext uri="{FF2B5EF4-FFF2-40B4-BE49-F238E27FC236}">
                <a16:creationId xmlns:a16="http://schemas.microsoft.com/office/drawing/2014/main" id="{9ACFECDB-4481-E5BD-D651-E9D874352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38" name="6 CuadroTexto">
            <a:extLst>
              <a:ext uri="{FF2B5EF4-FFF2-40B4-BE49-F238E27FC236}">
                <a16:creationId xmlns:a16="http://schemas.microsoft.com/office/drawing/2014/main" id="{70A7D48F-D51C-F0A3-FA2F-3F9F734D9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39" name="10 CuadroTexto">
            <a:extLst>
              <a:ext uri="{FF2B5EF4-FFF2-40B4-BE49-F238E27FC236}">
                <a16:creationId xmlns:a16="http://schemas.microsoft.com/office/drawing/2014/main" id="{71F173A3-6185-E785-15F1-9412B28FB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40" name="3 CuadroTexto">
            <a:extLst>
              <a:ext uri="{FF2B5EF4-FFF2-40B4-BE49-F238E27FC236}">
                <a16:creationId xmlns:a16="http://schemas.microsoft.com/office/drawing/2014/main" id="{3ED4AB28-2E7C-F68F-7299-E82E1D6DF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latin typeface="Arial Nova Cond" panose="020B0604020202020204" pitchFamily="34" charset="0"/>
              </a:rPr>
              <a:t>ENTERPRISE RESOURSE PLANNING (ERP)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55C01D60-6C10-4046-1207-96DB580CD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6FA44CE5-EB33-4887-F7F5-0F541EB28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¿Qué es?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8D5FE4EF-17EE-9C71-6C12-E11B040D9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Características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3AD5C222-6832-A228-1F79-B945E4C3CC84}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Ejemplos</a:t>
            </a:r>
          </a:p>
        </p:txBody>
      </p:sp>
      <p:sp>
        <p:nvSpPr>
          <p:cNvPr id="45" name="3 CuadroTexto">
            <a:extLst>
              <a:ext uri="{FF2B5EF4-FFF2-40B4-BE49-F238E27FC236}">
                <a16:creationId xmlns:a16="http://schemas.microsoft.com/office/drawing/2014/main" id="{EC4BA954-1E40-EB75-7351-2D64C389C5D4}"/>
              </a:ext>
            </a:extLst>
          </p:cNvPr>
          <p:cNvSpPr txBox="1"/>
          <p:nvPr/>
        </p:nvSpPr>
        <p:spPr>
          <a:xfrm>
            <a:off x="3004832" y="1484784"/>
            <a:ext cx="5455600" cy="2244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INFOR CLOUD SUITE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Basada en la nube diseñada para </a:t>
            </a:r>
            <a:r>
              <a:rPr lang="es-ES" sz="2000" b="1" dirty="0">
                <a:latin typeface="Arial Nova Cond" panose="020B0604020202020204" pitchFamily="34" charset="0"/>
              </a:rPr>
              <a:t>industrias específicas</a:t>
            </a:r>
            <a:r>
              <a:rPr lang="es-ES" sz="2000" dirty="0">
                <a:latin typeface="Arial Nova Cond" panose="020B0604020202020204" pitchFamily="34" charset="0"/>
              </a:rPr>
              <a:t>, como manufactura, distribución, servicios financieros, y salud. Funcionalidades adaptadas a las necesidades particulares de cada sector.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7B10E5E9-CD06-593D-03FB-3996A5ED0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06"/>
          <a:stretch/>
        </p:blipFill>
        <p:spPr>
          <a:xfrm>
            <a:off x="3779912" y="3750922"/>
            <a:ext cx="3672408" cy="217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05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58F807D-BF4E-A03C-1647-4BC3776D3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B2DCD483-5F63-45F6-BBD5-350550C3B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F9CDB911-01A4-6658-3D1E-90D5254CD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21A2C6A0-CAA6-7FAF-DB64-09EA60BFB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A0519228-8F24-CF5D-F3F7-10A7D530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5C74CAA7-C2B5-0B68-900D-535815DEB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B5FA8115-CCAC-FB18-BCF3-771283FD6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92501D47-2EA0-90AC-8E18-6A98CDF90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9D4EA681-8025-D08C-7D0C-18A93C76D775}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solidFill>
                  <a:schemeClr val="bg1"/>
                </a:solidFill>
                <a:latin typeface="Arial Nova Cond" panose="020B0604020202020204" pitchFamily="34" charset="0"/>
              </a:rPr>
              <a:t>CUSTOMER RELATIONSHIP MANAGEMENT (CRM)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EFE5122-ED64-B6CC-B0FE-FBF037BC9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F826CFC-CAA6-5E0A-11D7-F9A48CF30642}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¿Qué es?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30928BB-8148-83C6-C55E-F69AC238A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Características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ABC77A0-9EDE-DD19-9524-23BEEF5D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Ejemplos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:a16="http://schemas.microsoft.com/office/drawing/2014/main" id="{ED805539-41D7-AB8A-A97F-B89A6524F1BA}"/>
              </a:ext>
            </a:extLst>
          </p:cNvPr>
          <p:cNvSpPr txBox="1"/>
          <p:nvPr/>
        </p:nvSpPr>
        <p:spPr>
          <a:xfrm>
            <a:off x="3004832" y="1484784"/>
            <a:ext cx="5455600" cy="1465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Es una plataforma de software diseñada para gestionar, analizar y mejorar las </a:t>
            </a:r>
            <a:r>
              <a:rPr lang="es-ES" sz="2000" b="1" dirty="0">
                <a:latin typeface="Arial Nova Cond" panose="020B0604020202020204" pitchFamily="34" charset="0"/>
              </a:rPr>
              <a:t>interacciones de una empresa con sus clientes</a:t>
            </a:r>
            <a:r>
              <a:rPr lang="es-ES" sz="2000" dirty="0">
                <a:latin typeface="Arial Nova Cond" panose="020B0604020202020204" pitchFamily="34" charset="0"/>
              </a:rPr>
              <a:t> y prospectos (posibles clientes potenciales de la empresa).</a:t>
            </a:r>
          </a:p>
        </p:txBody>
      </p:sp>
    </p:spTree>
    <p:extLst>
      <p:ext uri="{BB962C8B-B14F-4D97-AF65-F5344CB8AC3E}">
        <p14:creationId xmlns:p14="http://schemas.microsoft.com/office/powerpoint/2010/main" val="1296049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4B6711A-F634-E71A-E5C8-5FCD81CD0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9C0F91EF-A061-7880-D775-520F0E49B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CC3BB917-46B1-C063-58D2-15B9F0E48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F5F40A73-0A3E-50AF-8D5B-C340C4B54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337CBACC-96D9-D73F-C3BE-B70ECB003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B59013EE-2EDE-E688-C48F-08AB5CA3D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7F6B2E54-0CA6-75EE-21FF-15EC21918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B28872AE-3514-FA36-743F-D78A4ABA9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25E45310-B38B-E8EC-D9F9-D4C086C3D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solidFill>
                  <a:schemeClr val="bg1"/>
                </a:solidFill>
                <a:latin typeface="Arial Nova Cond" panose="020B0604020202020204" pitchFamily="34" charset="0"/>
              </a:rPr>
              <a:t>CUSTOMER RELATIONSHIP MANAGEMENT (CRM)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C486D43-AA7F-49DE-1B88-D3EBDFFBA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5E64147-E1F6-BA37-D566-B3142A28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¿Qué es?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D0FBC52-925D-F9A9-BFDA-2AB675CF3784}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Características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D5F8CEB-81C3-017C-678A-2CBBE1527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Ejemplos</a:t>
            </a:r>
          </a:p>
        </p:txBody>
      </p:sp>
      <p:sp>
        <p:nvSpPr>
          <p:cNvPr id="16" name="3 CuadroTexto">
            <a:extLst>
              <a:ext uri="{FF2B5EF4-FFF2-40B4-BE49-F238E27FC236}">
                <a16:creationId xmlns:a16="http://schemas.microsoft.com/office/drawing/2014/main" id="{39B857E5-CF99-AE13-31DC-F71C5F7590A7}"/>
              </a:ext>
            </a:extLst>
          </p:cNvPr>
          <p:cNvSpPr txBox="1"/>
          <p:nvPr/>
        </p:nvSpPr>
        <p:spPr>
          <a:xfrm>
            <a:off x="3004832" y="1484784"/>
            <a:ext cx="5455600" cy="197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Gestión de contactos</a:t>
            </a:r>
            <a:r>
              <a:rPr lang="es-ES" sz="2000" dirty="0">
                <a:latin typeface="Arial Nova Cond" panose="020B0604020202020204" pitchFamily="34" charset="0"/>
              </a:rPr>
              <a:t>: 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Centralizan información relevante sobre los contactos.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Permiten clasificar y segmentar a los clientes para personalizar campañas de marketing.</a:t>
            </a:r>
          </a:p>
        </p:txBody>
      </p:sp>
    </p:spTree>
    <p:extLst>
      <p:ext uri="{BB962C8B-B14F-4D97-AF65-F5344CB8AC3E}">
        <p14:creationId xmlns:p14="http://schemas.microsoft.com/office/powerpoint/2010/main" val="2216865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BA376AB-A7D5-793F-5EE8-26F55DA5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4B872F95-4451-6478-7EA3-9F23AB982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ADF36589-90AE-5F1F-364F-DF75D41F4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8E64B3C2-DF41-3E8F-7BD3-D7BF0307F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16318FC7-7256-DB1B-07B3-88491652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6E78D764-5131-3B62-7AB6-C93DEA3C7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48C597FD-D6B0-A8CC-530A-044C693C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B94FED78-FFF5-4A81-7479-1AAD3AF57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C8C9F11D-D2C7-A879-2106-41BC416DB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solidFill>
                  <a:schemeClr val="bg1"/>
                </a:solidFill>
                <a:latin typeface="Arial Nova Cond" panose="020B0604020202020204" pitchFamily="34" charset="0"/>
              </a:rPr>
              <a:t>CUSTOMER RELATIONSHIP MANAGEMENT (CRM)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F859892-B7DF-165B-6139-64C70E2DF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CC2AB94-48A9-F328-7519-CB8F14F82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¿Qué es?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6FF865B-042A-5AEE-442B-ACC624A0C2F8}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Características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48CAFAE-78AB-A684-DF8F-8C74366B0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Ejemplos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:a16="http://schemas.microsoft.com/office/drawing/2014/main" id="{016C550D-3F98-0B7C-E6A3-14EA1EAAC373}"/>
              </a:ext>
            </a:extLst>
          </p:cNvPr>
          <p:cNvSpPr txBox="1"/>
          <p:nvPr/>
        </p:nvSpPr>
        <p:spPr>
          <a:xfrm>
            <a:off x="3004832" y="1484784"/>
            <a:ext cx="5455600" cy="154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Automatización del marketing</a:t>
            </a:r>
            <a:endParaRPr lang="es-ES" sz="2000" dirty="0">
              <a:latin typeface="Arial Nova Cond" panose="020B0604020202020204" pitchFamily="34" charset="0"/>
            </a:endParaRP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Permiten la creación y ejecución de campañas de marketing dirigidas, con herramientas para medir su efectividad.</a:t>
            </a:r>
          </a:p>
        </p:txBody>
      </p:sp>
    </p:spTree>
    <p:extLst>
      <p:ext uri="{BB962C8B-B14F-4D97-AF65-F5344CB8AC3E}">
        <p14:creationId xmlns:p14="http://schemas.microsoft.com/office/powerpoint/2010/main" val="4061130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4CEF808-D787-9FD8-D10D-58F504CAD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A5BD778F-B390-C4FF-698F-79C9FEDAA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230F4712-9A56-5509-D395-6FC6D8C59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2492745-F615-FB0D-0184-589EC1F1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09A906A3-D9A3-1394-F8A0-6F0941720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3727A5F3-9039-5023-66F5-53A671F6B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1D3D4265-1428-AAA0-7D12-01A9B0411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F380E255-C595-9BB1-FA98-C8BDBC3CE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6B168F37-ACF1-4044-030B-5555DBB43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solidFill>
                  <a:schemeClr val="bg1"/>
                </a:solidFill>
                <a:latin typeface="Arial Nova Cond" panose="020B0604020202020204" pitchFamily="34" charset="0"/>
              </a:rPr>
              <a:t>CUSTOMER RELATIONSHIP MANAGEMENT (CRM)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50DE0B2-33C9-E833-C48A-EB84F9953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F1432F1-E08D-BB04-63D2-EA056FC83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¿Qué es?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7A4B531-0BAE-0AC2-F60B-818F6244220C}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Características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C931D3E-79DC-7E14-F1B5-833A061B6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Ejemplos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:a16="http://schemas.microsoft.com/office/drawing/2014/main" id="{D2078E3E-639C-9706-729D-8B6A1D555F0A}"/>
              </a:ext>
            </a:extLst>
          </p:cNvPr>
          <p:cNvSpPr txBox="1"/>
          <p:nvPr/>
        </p:nvSpPr>
        <p:spPr>
          <a:xfrm>
            <a:off x="3004832" y="1484784"/>
            <a:ext cx="5455600" cy="154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Servicio al cliente</a:t>
            </a:r>
            <a:r>
              <a:rPr lang="es-ES" sz="2000" dirty="0">
                <a:latin typeface="Arial Nova Cond" panose="020B0604020202020204" pitchFamily="34" charset="0"/>
              </a:rPr>
              <a:t>: 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Ofrece funcionalidades como servicio </a:t>
            </a:r>
            <a:r>
              <a:rPr lang="es-ES" sz="2000" dirty="0" err="1">
                <a:latin typeface="Arial Nova Cond" panose="020B0604020202020204" pitchFamily="34" charset="0"/>
              </a:rPr>
              <a:t>post-venta</a:t>
            </a:r>
            <a:r>
              <a:rPr lang="es-ES" sz="2000" dirty="0">
                <a:latin typeface="Arial Nova Cond" panose="020B0604020202020204" pitchFamily="34" charset="0"/>
              </a:rPr>
              <a:t>, gestión de tickets de soporte o funcionalidades de autoservicio.</a:t>
            </a:r>
          </a:p>
        </p:txBody>
      </p:sp>
    </p:spTree>
    <p:extLst>
      <p:ext uri="{BB962C8B-B14F-4D97-AF65-F5344CB8AC3E}">
        <p14:creationId xmlns:p14="http://schemas.microsoft.com/office/powerpoint/2010/main" val="3994509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2 Rectángulo">
            <a:extLst>
              <a:ext uri="{FF2B5EF4-FFF2-40B4-BE49-F238E27FC236}">
                <a16:creationId xmlns:a16="http://schemas.microsoft.com/office/drawing/2014/main" id="{4A3FE7D6-2668-4468-B863-4B50AD9A7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8558" y="0"/>
            <a:ext cx="4600558" cy="685799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 CuadroTexto">
            <a:extLst>
              <a:ext uri="{FF2B5EF4-FFF2-40B4-BE49-F238E27FC236}">
                <a16:creationId xmlns:a16="http://schemas.microsoft.com/office/drawing/2014/main" id="{D9E1A0E1-2237-4B70-920E-C5F0550CDAC9}"/>
              </a:ext>
            </a:extLst>
          </p:cNvPr>
          <p:cNvSpPr txBox="1"/>
          <p:nvPr/>
        </p:nvSpPr>
        <p:spPr>
          <a:xfrm>
            <a:off x="268191" y="272642"/>
            <a:ext cx="112082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BD6ABD5-6F1D-43DE-C2FC-618FA0A061BD}"/>
              </a:ext>
            </a:extLst>
          </p:cNvPr>
          <p:cNvSpPr txBox="1"/>
          <p:nvPr/>
        </p:nvSpPr>
        <p:spPr>
          <a:xfrm>
            <a:off x="268190" y="4423268"/>
            <a:ext cx="43038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500" dirty="0">
                <a:solidFill>
                  <a:schemeClr val="bg1"/>
                </a:solidFill>
                <a:latin typeface="Univers Condensed" panose="020B0604020202020204" pitchFamily="34" charset="0"/>
              </a:rPr>
              <a:t>INTRODUCCIÓN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B87910-BD52-7B66-6ECE-FD5AB3648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2" r="14091"/>
          <a:stretch/>
        </p:blipFill>
        <p:spPr>
          <a:xfrm>
            <a:off x="5121120" y="1997837"/>
            <a:ext cx="3754689" cy="286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3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5AECD58-696C-7490-95AF-D896E7217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2E69727D-BB6F-9181-8F18-D94388249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46B49C50-8ADA-AC72-AC78-9011B478C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3739EDEB-FBCC-1C79-7CE1-39935D9A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CAE9121C-55BA-02FA-EF38-D72CE1D1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3D77F064-BFCF-4B0D-CF25-4B3A06B2F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01D2EFFF-A68E-3D6A-25D8-6B7430757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64949A98-7CA5-2110-3B94-EE74A3E4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8C9442FF-D61B-B5A0-C490-59EFDBC51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solidFill>
                  <a:schemeClr val="bg1"/>
                </a:solidFill>
                <a:latin typeface="Arial Nova Cond" panose="020B0604020202020204" pitchFamily="34" charset="0"/>
              </a:rPr>
              <a:t>CUSTOMER RELATIONSHIP MANAGEMENT (CRM)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CAC72EA-242F-06AE-C873-0689FBC21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3DF2282-AE5C-D2E3-885D-A54E582AB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¿Qué es?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04766D9-F353-7300-1A48-552633E86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Características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F2E6522-3889-3DAA-6BE6-000A148028B0}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Ejemplos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:a16="http://schemas.microsoft.com/office/drawing/2014/main" id="{CBB312FE-DEC2-5B6B-D808-A0CF22047FCE}"/>
              </a:ext>
            </a:extLst>
          </p:cNvPr>
          <p:cNvSpPr txBox="1"/>
          <p:nvPr/>
        </p:nvSpPr>
        <p:spPr>
          <a:xfrm>
            <a:off x="3004832" y="1484784"/>
            <a:ext cx="5455600" cy="154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Salesforce CRM</a:t>
            </a:r>
            <a:r>
              <a:rPr lang="es-ES" sz="2000" dirty="0">
                <a:latin typeface="Arial Nova Cond" panose="020B0604020202020204" pitchFamily="34" charset="0"/>
              </a:rPr>
              <a:t>: 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Uno de los más populares y robustos. Altamente personalizable y adecuado para empresas de todos los tamaños.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0DC84090-A3CC-53DC-413A-506C06191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248" y="3346985"/>
            <a:ext cx="5239576" cy="25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0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ED4131-4158-0F8D-CBEB-8E319A673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35BC26C3-C0C3-6CF3-8C25-57B0E505A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55166F09-2CAF-0965-1461-12E2E252D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C41EC1C2-AB5F-9763-0157-7D0CCBB4C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A766943C-0F02-64C0-5CD1-5BC92495B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A4B70530-4A69-FF1C-8D7B-0BD3C5C57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E8513C54-B347-F2BC-DF90-21748C5A5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91EED2A2-F8E2-582E-5906-5CEE83B66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632A5A30-289F-E15E-CAE0-AA1CDD68F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solidFill>
                  <a:schemeClr val="bg1"/>
                </a:solidFill>
                <a:latin typeface="Arial Nova Cond" panose="020B0604020202020204" pitchFamily="34" charset="0"/>
              </a:rPr>
              <a:t>CUSTOMER RELATIONSHIP MANAGEMENT (CRM)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E473A2B-69A9-7F21-E011-950544FF6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2C7EAF4-1662-9061-ACC4-D1EF6C451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¿Qué es?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2927552-4677-C3CE-02EC-8C9606F92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Características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6853F2B-21AD-8C56-5AB1-32509427A591}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Ejemplos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:a16="http://schemas.microsoft.com/office/drawing/2014/main" id="{DC2146F5-94A0-C280-7986-5122A8F2FC6E}"/>
              </a:ext>
            </a:extLst>
          </p:cNvPr>
          <p:cNvSpPr txBox="1"/>
          <p:nvPr/>
        </p:nvSpPr>
        <p:spPr>
          <a:xfrm>
            <a:off x="3004832" y="1484784"/>
            <a:ext cx="5455600" cy="154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HubSpot CRM</a:t>
            </a:r>
            <a:r>
              <a:rPr lang="es-ES" sz="2000" dirty="0">
                <a:latin typeface="Arial Nova Cond" panose="020B0604020202020204" pitchFamily="34" charset="0"/>
              </a:rPr>
              <a:t>: 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Solución gratuita, fácil de usar y con características como gestión de contactos, seguimiento de ventas, marketing por correo electrónico.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15A2A9A-FC97-F730-3B83-BDA0D96DF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092" y="3183219"/>
            <a:ext cx="4275824" cy="276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84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F599090-7C33-2E89-A07E-0A68E8FD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D3E58E8A-474C-787B-E608-CD5A1E9FD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461336CD-C746-8ED8-9F07-C531C03BC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D7017875-A126-6965-7E45-9A8B7D33C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BC8457CA-7F50-44FA-2E6C-F686A248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B98A1ED2-F377-139F-492F-DD671F671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3EA90C5C-3724-1595-8A75-99422277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D3D21EB5-1E24-8A79-965E-60BD410FD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30537D42-3B90-14DE-3843-8D124E91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solidFill>
                  <a:schemeClr val="bg1"/>
                </a:solidFill>
                <a:latin typeface="Arial Nova Cond" panose="020B0604020202020204" pitchFamily="34" charset="0"/>
              </a:rPr>
              <a:t>CUSTOMER RELATIONSHIP MANAGEMENT (CRM)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0D26566-8CAA-F6A3-D8AF-15008FA47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F653236-55E7-955E-203E-A89658E42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¿Qué es?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41AD022-38C8-46ED-BD51-8EFE7B7A5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Características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09FB130-4296-F292-C1AC-A26685EA3B4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Ejemplos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:a16="http://schemas.microsoft.com/office/drawing/2014/main" id="{F3AF4AF4-F92E-9AEC-7F4F-1FF0710F79FD}"/>
              </a:ext>
            </a:extLst>
          </p:cNvPr>
          <p:cNvSpPr txBox="1"/>
          <p:nvPr/>
        </p:nvSpPr>
        <p:spPr>
          <a:xfrm>
            <a:off x="3004832" y="1484784"/>
            <a:ext cx="5455600" cy="154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Microsoft Dynamics 365</a:t>
            </a:r>
            <a:r>
              <a:rPr lang="es-ES" sz="2000" dirty="0">
                <a:latin typeface="Arial Nova Cond" panose="020B0604020202020204" pitchFamily="34" charset="0"/>
              </a:rPr>
              <a:t>: 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Integración con Office 365, </a:t>
            </a:r>
            <a:r>
              <a:rPr lang="es-ES" sz="2000" dirty="0" err="1">
                <a:latin typeface="Arial Nova Cond" panose="020B0604020202020204" pitchFamily="34" charset="0"/>
              </a:rPr>
              <a:t>Power</a:t>
            </a:r>
            <a:r>
              <a:rPr lang="es-ES" sz="2000" dirty="0">
                <a:latin typeface="Arial Nova Cond" panose="020B0604020202020204" pitchFamily="34" charset="0"/>
              </a:rPr>
              <a:t> BI y Azure. Funcionalidades avanzadas de ventas, marketing, servicio al cliente y análisis de datos.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73FB9F63-129A-F10C-35FE-C2CBD1880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280" y="3226582"/>
            <a:ext cx="4865947" cy="273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11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F2C00A9-7AA6-3542-E30A-929E239FF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D35FD5FE-4EC6-9C65-363D-3B93F451F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41AE70E6-09F7-7F88-2C32-5D349F634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8DC2AEF9-8674-B657-C16F-FC8A88BA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83D2DF9B-6265-0315-FCB8-22C88E2F1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30238683-5287-A97B-068E-0A5ABE1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0ECC517D-994E-16D0-0CBC-9870889DF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56FA9767-2480-F7F2-D0EA-4326B6119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9CFDF96B-5E15-341C-981B-56425773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solidFill>
                  <a:schemeClr val="bg1"/>
                </a:solidFill>
                <a:latin typeface="Arial Nova Cond" panose="020B0604020202020204" pitchFamily="34" charset="0"/>
              </a:rPr>
              <a:t>CUSTOMER RELATIONSHIP MANAGEMENT (CRM)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17A63FB-E43B-0B90-6097-63E2FAE12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6FEE3ED-C51A-B31B-05C5-DFD030B4D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¿Qué es?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00912CB-028A-9FF6-C0AE-C76B2737F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Características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9C26EAE-D3CE-A4ED-8229-309C38A239A4}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Ejemplos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:a16="http://schemas.microsoft.com/office/drawing/2014/main" id="{311277E2-338B-3444-B1F6-7EC3F27B5E55}"/>
              </a:ext>
            </a:extLst>
          </p:cNvPr>
          <p:cNvSpPr txBox="1"/>
          <p:nvPr/>
        </p:nvSpPr>
        <p:spPr>
          <a:xfrm>
            <a:off x="3004832" y="1484784"/>
            <a:ext cx="5455600" cy="1192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 err="1">
                <a:latin typeface="Arial Nova Cond" panose="020B0604020202020204" pitchFamily="34" charset="0"/>
              </a:rPr>
              <a:t>Nimble</a:t>
            </a:r>
            <a:r>
              <a:rPr lang="es-ES" sz="2000" dirty="0">
                <a:latin typeface="Arial Nova Cond" panose="020B0604020202020204" pitchFamily="34" charset="0"/>
              </a:rPr>
              <a:t>: 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Integración con redes sociales y herramientas de productividad como Office 365 o G Suite.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2716715-4F1B-F6C6-761F-F1D31B8D6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679" y="2763264"/>
            <a:ext cx="5400600" cy="328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75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68B7D65C-1A40-69F3-BB9F-CC5FF5ACA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5984D95C-7DD1-DDE1-356A-294AE751C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2383095A-3E74-04F9-FD13-3D18DDA87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C2753992-22EE-1C27-5C8B-B192FFB8C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13C2A2FA-99DB-C748-B043-F7293B06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8E16B8BC-ED30-B8CC-2276-22EB85DDA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60CE0CF8-D3D8-9036-C13A-797C40CF5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604311A7-F790-A3C3-15A6-DC13C9C59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4" name="3 CuadroTexto">
            <a:extLst>
              <a:ext uri="{FF2B5EF4-FFF2-40B4-BE49-F238E27FC236}">
                <a16:creationId xmlns:a16="http://schemas.microsoft.com/office/drawing/2014/main" id="{ED3ABB6A-5994-3038-3494-9B54580F2842}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latin typeface="Arial Nova Cond" panose="020B0604020202020204" pitchFamily="34" charset="0"/>
              </a:rPr>
              <a:t>BUSINESS INTELLIGENCE (BI)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776591C-234A-1E53-04FB-64D49A93B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58CFAA5-D817-502A-9406-344131A017C8}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¿Qué es?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BDF03A6-AA16-E14B-2C6D-D7DD3C617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Características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E00B2D9-9BD4-DF5D-7DF8-8F400760D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Ejemplos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:a16="http://schemas.microsoft.com/office/drawing/2014/main" id="{1E9CAE4F-F8C7-7635-CFBF-624BBDC9F195}"/>
              </a:ext>
            </a:extLst>
          </p:cNvPr>
          <p:cNvSpPr txBox="1"/>
          <p:nvPr/>
        </p:nvSpPr>
        <p:spPr>
          <a:xfrm>
            <a:off x="3004832" y="1484784"/>
            <a:ext cx="5455600" cy="25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Se refiere al uso de tecnologías, aplicaciones y prácticas para la recolección, integración, análisis y presentación de información empresarial.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Los sistemas BI permiten a las organizaciones </a:t>
            </a:r>
            <a:r>
              <a:rPr lang="es-ES" sz="2000" b="1" dirty="0">
                <a:latin typeface="Arial Nova Cond" panose="020B0604020202020204" pitchFamily="34" charset="0"/>
              </a:rPr>
              <a:t>convertir</a:t>
            </a:r>
            <a:r>
              <a:rPr lang="es-ES" sz="2000" dirty="0">
                <a:latin typeface="Arial Nova Cond" panose="020B0604020202020204" pitchFamily="34" charset="0"/>
              </a:rPr>
              <a:t> </a:t>
            </a:r>
            <a:r>
              <a:rPr lang="es-ES" sz="2000" b="1" dirty="0">
                <a:latin typeface="Arial Nova Cond" panose="020B0604020202020204" pitchFamily="34" charset="0"/>
              </a:rPr>
              <a:t>grandes volúmenes de datos en información útil</a:t>
            </a:r>
            <a:r>
              <a:rPr lang="es-ES" sz="2000" dirty="0">
                <a:latin typeface="Arial Nova Cond" panose="020B0604020202020204" pitchFamily="34" charset="0"/>
              </a:rPr>
              <a:t>, lo que facilita la toma de decisiones estratégicas y operativas informadas.</a:t>
            </a:r>
          </a:p>
        </p:txBody>
      </p:sp>
    </p:spTree>
    <p:extLst>
      <p:ext uri="{BB962C8B-B14F-4D97-AF65-F5344CB8AC3E}">
        <p14:creationId xmlns:p14="http://schemas.microsoft.com/office/powerpoint/2010/main" val="2453144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93389CC-3E25-9135-3D94-3970B8BAA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769ABBCE-2D49-3D72-908D-685500EBB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19E61D60-F757-ACB1-F461-287AC71CD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E42A59DE-079D-98D9-F068-0EAAB3212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A515E378-012F-65E0-686B-DD8D84A0B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DD4B33B9-D6C6-71DC-061B-6A5E59F26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760C1569-F07E-630A-9D47-6F9E99326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959B372A-FDD5-F005-47C3-E9F5CCBCB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59DBB5DD-C30E-62C2-DA84-52B82FA66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latin typeface="Arial Nova Cond" panose="020B0604020202020204" pitchFamily="34" charset="0"/>
              </a:rPr>
              <a:t>BUSINESS INTELLIGENCE (BI)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B38F73C-B352-1F04-E258-E3195ACBA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0EF05FC-D8D0-42BA-42EC-4D4617245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¿Qué es?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B428628-2898-93BC-33FF-56D90375AB60}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Características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D6C084F-C608-9EDD-37E5-7C9A21A08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Ejemplos</a:t>
            </a:r>
          </a:p>
        </p:txBody>
      </p:sp>
      <p:sp>
        <p:nvSpPr>
          <p:cNvPr id="16" name="3 CuadroTexto">
            <a:extLst>
              <a:ext uri="{FF2B5EF4-FFF2-40B4-BE49-F238E27FC236}">
                <a16:creationId xmlns:a16="http://schemas.microsoft.com/office/drawing/2014/main" id="{E87B7AB9-DF75-485A-2A5E-2D0A6C728CC9}"/>
              </a:ext>
            </a:extLst>
          </p:cNvPr>
          <p:cNvSpPr txBox="1"/>
          <p:nvPr/>
        </p:nvSpPr>
        <p:spPr>
          <a:xfrm>
            <a:off x="3004832" y="1484784"/>
            <a:ext cx="5455600" cy="18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Recolección y almacenamiento de datos</a:t>
            </a:r>
            <a:endParaRPr lang="es-ES" sz="2000" dirty="0">
              <a:latin typeface="Arial Nova Cond" panose="020B0604020202020204" pitchFamily="34" charset="0"/>
            </a:endParaRP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Recopilan datos de diversas fuentes (ERP, CRM, hojas de cálculo, fuentes de datos en la nube) y las almacenan en un repositorio centralizado (</a:t>
            </a:r>
            <a:r>
              <a:rPr lang="es-ES" sz="2000" i="1" dirty="0">
                <a:latin typeface="Arial Nova Cond" panose="020B0604020202020204" pitchFamily="34" charset="0"/>
              </a:rPr>
              <a:t>data </a:t>
            </a:r>
            <a:r>
              <a:rPr lang="es-ES" sz="2000" i="1" dirty="0" err="1">
                <a:latin typeface="Arial Nova Cond" panose="020B0604020202020204" pitchFamily="34" charset="0"/>
              </a:rPr>
              <a:t>warehouse</a:t>
            </a:r>
            <a:r>
              <a:rPr lang="es-ES" sz="2000" dirty="0">
                <a:latin typeface="Arial Nova Cond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5124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3DA57D2-BADC-6E72-218A-EF33E4F97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CA7D2704-6949-7B1E-BBDC-133681AD9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1BEB4491-6D70-58E4-75A6-0DF9B070D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413BDA4-30F0-F418-3F46-25E12F441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73D57227-485D-8B14-948D-05B23538E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8AB21942-D964-D0C6-91CB-EF4676489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694B6B8F-F6ED-7897-591F-D41820130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D0F59CD8-380A-2386-25D7-3B166B0C4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AE7B55BF-B9F0-B887-D248-10453393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latin typeface="Arial Nova Cond" panose="020B0604020202020204" pitchFamily="34" charset="0"/>
              </a:rPr>
              <a:t>BUSINESS INTELLIGENCE (BI)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20460DF-96FD-FD22-470D-114B5E6B4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E17CF88-48FD-152C-11C9-C09310482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¿Qué es?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5934B64-42F1-D476-8EF8-532F4CE57B49}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Características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12B55A5-8D7F-A550-C668-DFC9F5603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Ejemplos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:a16="http://schemas.microsoft.com/office/drawing/2014/main" id="{14BFC2BB-5CE6-6352-0354-E4A26DB50767}"/>
              </a:ext>
            </a:extLst>
          </p:cNvPr>
          <p:cNvSpPr txBox="1"/>
          <p:nvPr/>
        </p:nvSpPr>
        <p:spPr>
          <a:xfrm>
            <a:off x="3004832" y="1484784"/>
            <a:ext cx="5455600" cy="1192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Transformación y limpieza de datos</a:t>
            </a:r>
            <a:endParaRPr lang="es-ES" sz="2000" dirty="0">
              <a:latin typeface="Arial Nova Cond" panose="020B0604020202020204" pitchFamily="34" charset="0"/>
            </a:endParaRP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Por ejemplo, eliminación de duplicados, corrección de errores, normalización de formatos, …</a:t>
            </a:r>
          </a:p>
        </p:txBody>
      </p:sp>
    </p:spTree>
    <p:extLst>
      <p:ext uri="{BB962C8B-B14F-4D97-AF65-F5344CB8AC3E}">
        <p14:creationId xmlns:p14="http://schemas.microsoft.com/office/powerpoint/2010/main" val="3019806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B00904E-E8F6-59E1-2269-DB13CFCE9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E2F55EE0-FAC4-D089-E0CA-84DFB957F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6CB0328F-FBF8-661E-85F3-D2FA456BF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81C45374-2E52-FF8B-01FA-E1AC1C76A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C1CA6D46-AADB-2DC1-F6C7-1F5878648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D272A3AE-1A04-7928-F1BC-1F9E7423A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926EC2EE-AEA1-B05E-E8EB-E16A430C9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059E961A-F8F0-46F3-3E88-F366EF25D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F10D8FF7-5095-F91E-52EE-B0039C927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latin typeface="Arial Nova Cond" panose="020B0604020202020204" pitchFamily="34" charset="0"/>
              </a:rPr>
              <a:t>BUSINESS INTELLIGENCE (BI)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12E191C-1E74-883E-07EF-320B2314D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A92AD05-DCFA-3037-7E78-24CB81D9C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¿Qué es?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F26C362-E684-AFB4-32AB-F7A3A02DF736}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Características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A97A434-5A68-A8E2-6E57-4EC84AB7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Ejemplos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:a16="http://schemas.microsoft.com/office/drawing/2014/main" id="{B83FD879-6B09-221B-395C-ABD961722D99}"/>
              </a:ext>
            </a:extLst>
          </p:cNvPr>
          <p:cNvSpPr txBox="1"/>
          <p:nvPr/>
        </p:nvSpPr>
        <p:spPr>
          <a:xfrm>
            <a:off x="3004832" y="1484784"/>
            <a:ext cx="5455600" cy="154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Análisis de los datos</a:t>
            </a:r>
            <a:endParaRPr lang="es-ES" sz="2000" dirty="0">
              <a:latin typeface="Arial Nova Cond" panose="020B0604020202020204" pitchFamily="34" charset="0"/>
            </a:endParaRP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Permiten realizar consultas complejas, identificar patrones y tendencias o generar modelos predictivos.</a:t>
            </a:r>
          </a:p>
        </p:txBody>
      </p:sp>
    </p:spTree>
    <p:extLst>
      <p:ext uri="{BB962C8B-B14F-4D97-AF65-F5344CB8AC3E}">
        <p14:creationId xmlns:p14="http://schemas.microsoft.com/office/powerpoint/2010/main" val="2562943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0BD957A-36CE-2F8E-848E-157B5138D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29DD90E0-E25C-789C-7F38-71909AB6B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65CA9DFC-4406-9A10-8606-7B50BDCF4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B5912C04-ED59-1634-CD8D-DD47CC9EE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0A8235E5-1492-112C-6882-3A2D0ABFB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737CAB5C-80B5-BCA2-5EE3-E2E243AE9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30B290E3-8F7B-9CB2-CB7E-C3CB794C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23E52721-190B-C7EA-BCBA-8F56D9765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DA6CD227-9A3B-0BEC-DF37-5E3C5FD10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latin typeface="Arial Nova Cond" panose="020B0604020202020204" pitchFamily="34" charset="0"/>
              </a:rPr>
              <a:t>BUSINESS INTELLIGENCE (BI)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21B316C-4364-D006-AEA2-9746BA666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41D1021-4A9B-36BB-6576-459F51071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¿Qué es?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F68138E-A217-FC13-E912-ABAEAC6B571E}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Características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5E4E61D-7AFC-8F9F-D452-9A4FF8678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Ejemplos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:a16="http://schemas.microsoft.com/office/drawing/2014/main" id="{95A3E5EA-82EA-1384-6CAD-33428592D629}"/>
              </a:ext>
            </a:extLst>
          </p:cNvPr>
          <p:cNvSpPr txBox="1"/>
          <p:nvPr/>
        </p:nvSpPr>
        <p:spPr>
          <a:xfrm>
            <a:off x="3004832" y="1484784"/>
            <a:ext cx="5455600" cy="18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Visualización de datos</a:t>
            </a:r>
            <a:endParaRPr lang="es-ES" sz="2000" dirty="0">
              <a:latin typeface="Arial Nova Cond" panose="020B0604020202020204" pitchFamily="34" charset="0"/>
            </a:endParaRP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Un componente clave de los sistemas BI es la capacidad de mostrar visualizaciones de los datos de forma clara y efectiva mediante gráficos, tablas, mapas o </a:t>
            </a:r>
            <a:r>
              <a:rPr lang="es-ES" sz="2000" i="1" dirty="0" err="1">
                <a:latin typeface="Arial Nova Cond" panose="020B0604020202020204" pitchFamily="34" charset="0"/>
              </a:rPr>
              <a:t>dashboards</a:t>
            </a:r>
            <a:r>
              <a:rPr lang="es-ES" sz="2000" dirty="0">
                <a:latin typeface="Arial Nova Cond" panose="020B0604020202020204" pitchFamily="34" charset="0"/>
              </a:rPr>
              <a:t> interactivos.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2EDF130-695B-70B8-AAFD-4F7DA6DDA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912" y="3417416"/>
            <a:ext cx="5236520" cy="266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62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B724128-2F92-D748-47EF-7787419DB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4080227D-2BC6-7CBF-A01F-B817FBDD1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8AB9A0C9-8DB9-7D9A-6899-AF41F8786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D2D1CEEF-63E3-DF8F-9D32-B72028052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402413A3-3796-25B3-3849-8F037D44E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20747DFF-CB33-BAE1-3679-2C6F3ADEA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11FBFE22-E3FB-4FA2-2AD1-5E537C2EF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35EF1F3B-EA59-A031-7FAC-5BC03769A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87CCAA66-9839-54E0-0322-DF08ED163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latin typeface="Arial Nova Cond" panose="020B0604020202020204" pitchFamily="34" charset="0"/>
              </a:rPr>
              <a:t>BUSINESS INTELLIGENCE (BI)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0C43263-BCB0-1673-99A2-F44455666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56A402C-A7B6-770B-AF86-A6DC5BD87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¿Qué es?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3D635B5-CEFE-3452-1FEF-C6227A7FF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Características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3D2410A-077C-5045-2AAD-8E73E2404718}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Ejemplos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:a16="http://schemas.microsoft.com/office/drawing/2014/main" id="{D73C1B0D-323E-952B-09CC-F32043B3C537}"/>
              </a:ext>
            </a:extLst>
          </p:cNvPr>
          <p:cNvSpPr txBox="1"/>
          <p:nvPr/>
        </p:nvSpPr>
        <p:spPr>
          <a:xfrm>
            <a:off x="3004832" y="1484784"/>
            <a:ext cx="5455600" cy="1192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 err="1">
                <a:latin typeface="Arial Nova Cond" panose="020B0604020202020204" pitchFamily="34" charset="0"/>
              </a:rPr>
              <a:t>Tableau</a:t>
            </a:r>
            <a:endParaRPr lang="es-ES" sz="2000" dirty="0">
              <a:latin typeface="Arial Nova Cond" panose="020B0604020202020204" pitchFamily="34" charset="0"/>
            </a:endParaRP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Conocido por su poderosa capacidad de visualización de datos.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3652265-1D49-B183-933B-CA329A46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73" y="2727647"/>
            <a:ext cx="5002335" cy="328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57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5 Rectángulo">
            <a:extLst>
              <a:ext uri="{FF2B5EF4-FFF2-40B4-BE49-F238E27FC236}">
                <a16:creationId xmlns:a16="http://schemas.microsoft.com/office/drawing/2014/main" id="{24F0D37D-E54C-48DC-8F5A-9D9CE3F2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6 Rectángulo">
            <a:extLst>
              <a:ext uri="{FF2B5EF4-FFF2-40B4-BE49-F238E27FC236}">
                <a16:creationId xmlns:a16="http://schemas.microsoft.com/office/drawing/2014/main" id="{B5F3212C-FFAD-4ED9-8DA5-C2B5E876B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8 Rectángulo">
            <a:extLst>
              <a:ext uri="{FF2B5EF4-FFF2-40B4-BE49-F238E27FC236}">
                <a16:creationId xmlns:a16="http://schemas.microsoft.com/office/drawing/2014/main" id="{715E6AD1-614B-4D51-B5A4-8F88906F7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10 CuadroTexto">
            <a:extLst>
              <a:ext uri="{FF2B5EF4-FFF2-40B4-BE49-F238E27FC236}">
                <a16:creationId xmlns:a16="http://schemas.microsoft.com/office/drawing/2014/main" id="{06627652-C7C4-4A2C-9831-B156F23E6920}"/>
              </a:ext>
            </a:extLst>
          </p:cNvPr>
          <p:cNvSpPr txBox="1"/>
          <p:nvPr/>
        </p:nvSpPr>
        <p:spPr>
          <a:xfrm>
            <a:off x="1259632" y="7820"/>
            <a:ext cx="5891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Definición de Sistemas de Gestión Empresarial</a:t>
            </a:r>
          </a:p>
        </p:txBody>
      </p:sp>
      <p:sp>
        <p:nvSpPr>
          <p:cNvPr id="20" name="21 CuadroTexto">
            <a:extLst>
              <a:ext uri="{FF2B5EF4-FFF2-40B4-BE49-F238E27FC236}">
                <a16:creationId xmlns:a16="http://schemas.microsoft.com/office/drawing/2014/main" id="{52B5B870-9C9D-49FF-986A-07D7387F8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777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DEFINICIÓN DE SISTEMAS DE GESTIÓN EMPRESARIAL</a:t>
            </a:r>
          </a:p>
        </p:txBody>
      </p:sp>
      <p:sp>
        <p:nvSpPr>
          <p:cNvPr id="22" name="6 CuadroTexto">
            <a:extLst>
              <a:ext uri="{FF2B5EF4-FFF2-40B4-BE49-F238E27FC236}">
                <a16:creationId xmlns:a16="http://schemas.microsoft.com/office/drawing/2014/main" id="{61F2080E-6852-41E7-934A-124E7F692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4" name="10 CuadroTexto">
            <a:extLst>
              <a:ext uri="{FF2B5EF4-FFF2-40B4-BE49-F238E27FC236}">
                <a16:creationId xmlns:a16="http://schemas.microsoft.com/office/drawing/2014/main" id="{84EFDBD5-31F0-0AAD-39E6-031F18423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6" name="3 CuadroTexto">
            <a:extLst>
              <a:ext uri="{FF2B5EF4-FFF2-40B4-BE49-F238E27FC236}">
                <a16:creationId xmlns:a16="http://schemas.microsoft.com/office/drawing/2014/main" id="{7A33A387-B0A7-4AD1-F69D-E2520369C327}"/>
              </a:ext>
            </a:extLst>
          </p:cNvPr>
          <p:cNvSpPr txBox="1"/>
          <p:nvPr/>
        </p:nvSpPr>
        <p:spPr>
          <a:xfrm>
            <a:off x="611560" y="908720"/>
            <a:ext cx="3790510" cy="2582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  <a:spcAft>
                <a:spcPts val="1200"/>
              </a:spcAft>
            </a:pPr>
            <a:r>
              <a:rPr lang="es-ES" sz="2400" dirty="0">
                <a:latin typeface="Arial Nova Cond" panose="020B0604020202020204" pitchFamily="34" charset="0"/>
              </a:rPr>
              <a:t>Los </a:t>
            </a:r>
            <a:r>
              <a:rPr lang="es-ES" sz="2400" b="1" dirty="0">
                <a:latin typeface="Arial Nova Cond" panose="020B0604020202020204" pitchFamily="34" charset="0"/>
              </a:rPr>
              <a:t>sistemas de gestión empresarial</a:t>
            </a:r>
            <a:r>
              <a:rPr lang="es-ES" sz="2400" dirty="0">
                <a:latin typeface="Arial Nova Cond" panose="020B0604020202020204" pitchFamily="34" charset="0"/>
              </a:rPr>
              <a:t> son plataformas de software diseñadas para </a:t>
            </a:r>
            <a:r>
              <a:rPr lang="es-ES" sz="2400" b="1" dirty="0">
                <a:latin typeface="Arial Nova Cond" panose="020B0604020202020204" pitchFamily="34" charset="0"/>
              </a:rPr>
              <a:t>optimizar</a:t>
            </a:r>
            <a:r>
              <a:rPr lang="es-ES" sz="2400" dirty="0">
                <a:latin typeface="Arial Nova Cond" panose="020B0604020202020204" pitchFamily="34" charset="0"/>
              </a:rPr>
              <a:t>, </a:t>
            </a:r>
            <a:r>
              <a:rPr lang="es-ES" sz="2400" b="1" dirty="0">
                <a:latin typeface="Arial Nova Cond" panose="020B0604020202020204" pitchFamily="34" charset="0"/>
              </a:rPr>
              <a:t>automatizar</a:t>
            </a:r>
            <a:r>
              <a:rPr lang="es-ES" sz="2400" dirty="0">
                <a:latin typeface="Arial Nova Cond" panose="020B0604020202020204" pitchFamily="34" charset="0"/>
              </a:rPr>
              <a:t> e </a:t>
            </a:r>
            <a:r>
              <a:rPr lang="es-ES" sz="2400" b="1" dirty="0">
                <a:latin typeface="Arial Nova Cond" panose="020B0604020202020204" pitchFamily="34" charset="0"/>
              </a:rPr>
              <a:t>integrar</a:t>
            </a:r>
            <a:r>
              <a:rPr lang="es-ES" sz="2400" dirty="0">
                <a:latin typeface="Arial Nova Cond" panose="020B0604020202020204" pitchFamily="34" charset="0"/>
              </a:rPr>
              <a:t> los procesos clave de una organización.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D79603AC-3C9A-C779-F495-73B7BC926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9366606"/>
              </p:ext>
            </p:extLst>
          </p:nvPr>
        </p:nvGraphicFramePr>
        <p:xfrm>
          <a:off x="4741931" y="936857"/>
          <a:ext cx="3960440" cy="5182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7480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A1BD420-A327-6ECD-04A2-64FD6C688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FA02D675-272E-01FA-6D34-37DE79133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B0909F58-3ABA-C327-310C-2754BD75D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BBC836C7-1E7C-AD81-E7EB-58F5D3506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190EBD24-C267-6FA0-37FC-35119647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23EEFFEB-8AA9-0E4C-09BF-0C0CC08CF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80D8C174-3546-0E76-60A3-C0289164C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79739458-4CB4-1A74-D5F0-66165BC34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BA0BD55F-6873-DB6F-E417-28505D97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latin typeface="Arial Nova Cond" panose="020B0604020202020204" pitchFamily="34" charset="0"/>
              </a:rPr>
              <a:t>BUSINESS INTELLIGENCE (BI)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69D47EB-A631-A2BD-3441-F3231553F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407910C-505D-8554-33C3-E662DC27B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¿Qué es?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6FB28F3-70FC-7B8A-528B-E1793E3E6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Características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FF5C41-EC5D-9498-1E70-C63849E8B4F6}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Ejemplos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:a16="http://schemas.microsoft.com/office/drawing/2014/main" id="{B84A14E9-36DE-BF16-8EB7-E22CA0C426D4}"/>
              </a:ext>
            </a:extLst>
          </p:cNvPr>
          <p:cNvSpPr txBox="1"/>
          <p:nvPr/>
        </p:nvSpPr>
        <p:spPr>
          <a:xfrm>
            <a:off x="3004832" y="1484784"/>
            <a:ext cx="5455600" cy="1192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 err="1">
                <a:latin typeface="Arial Nova Cond" panose="020B0604020202020204" pitchFamily="34" charset="0"/>
              </a:rPr>
              <a:t>Power</a:t>
            </a:r>
            <a:r>
              <a:rPr lang="es-ES" sz="2000" b="1" dirty="0">
                <a:latin typeface="Arial Nova Cond" panose="020B0604020202020204" pitchFamily="34" charset="0"/>
              </a:rPr>
              <a:t> BI</a:t>
            </a:r>
            <a:endParaRPr lang="es-ES" sz="2000" dirty="0">
              <a:latin typeface="Arial Nova Cond" panose="020B0604020202020204" pitchFamily="34" charset="0"/>
            </a:endParaRP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Herramienta de Microsoft que se integra en su ecosistema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CB5C9041-7B9E-DD9D-C245-FAE331276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082" y="2725003"/>
            <a:ext cx="5290342" cy="297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634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79941-1512-451C-FBA8-59C78E8C7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F6EB7AD9-7263-2A10-448E-2EBA41347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2D5D0509-FABB-4DC3-B286-DC95175FB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4D62274E-F966-AA34-DF78-ED8C4AB96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3DE11DAC-91A9-3630-2BB1-BB8C932E7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39210806-ABD8-BCFB-407E-85855931C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F7FDEF6C-5955-AFCF-6A07-FE8F66C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F08C490A-1010-8018-1BB8-A85C4B1E3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49126FB4-8845-3460-5596-C161CD832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latin typeface="Arial Nova Cond" panose="020B0604020202020204" pitchFamily="34" charset="0"/>
              </a:rPr>
              <a:t>BUSINESS INTELLIGENCE (BI)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1294BBC-5548-DF24-EDA6-36416687F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9F6CE8A-7075-447F-D609-EEF32057F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¿Qué es?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B9758CF-9B2E-D191-3275-5758AC9C9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Características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1298680-2946-0CC7-284A-E4D4F34EED2C}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Ejemplos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:a16="http://schemas.microsoft.com/office/drawing/2014/main" id="{B0DC0FCC-E820-E9AA-8A04-30AECC224055}"/>
              </a:ext>
            </a:extLst>
          </p:cNvPr>
          <p:cNvSpPr txBox="1"/>
          <p:nvPr/>
        </p:nvSpPr>
        <p:spPr>
          <a:xfrm>
            <a:off x="3004832" y="1484784"/>
            <a:ext cx="5455600" cy="1192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SAP </a:t>
            </a:r>
            <a:r>
              <a:rPr lang="es-ES" sz="2000" b="1" dirty="0" err="1">
                <a:latin typeface="Arial Nova Cond" panose="020B0604020202020204" pitchFamily="34" charset="0"/>
              </a:rPr>
              <a:t>BusinessObjects</a:t>
            </a:r>
            <a:endParaRPr lang="es-ES" sz="2000" dirty="0">
              <a:latin typeface="Arial Nova Cond" panose="020B0604020202020204" pitchFamily="34" charset="0"/>
            </a:endParaRP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Ideal para grandes empresas con necesidades complejas de datos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E85B5455-8D28-E39A-CB32-B80EFACA5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715" y="2873442"/>
            <a:ext cx="5290295" cy="293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27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04B6206-E920-3AC4-F67E-F2F000C5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443" y="646161"/>
            <a:ext cx="8034187" cy="49776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318EDFB4-B682-86D7-1DE6-012FA7E21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7AECBAAD-AABC-00A1-EE93-1B92F6C98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109BE36C-B29E-FB54-A2D9-8AF88F63D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9D15C706-06DA-71EF-23A3-982349936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435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¿Qué es un sistema ERP-CRM-BI?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C4F8FAC0-AFAA-F3EF-824E-6BAC9F638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¿QUÉ ES UN SISTEMA ERP-CRM-BI?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4F5F3C9D-0E60-07CA-8ABA-3594F9AA4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6F73BF8F-B26B-308B-C6E6-211798615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BA7AFA1A-E79D-F339-2DF6-790F8D5F0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8073" y="620688"/>
            <a:ext cx="7596335" cy="5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800" b="1" dirty="0">
                <a:latin typeface="Arial Nova Cond" panose="020B0604020202020204" pitchFamily="34" charset="0"/>
              </a:rPr>
              <a:t>BUSINESS INTELLIGENCE (BI)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EC0650A-913E-A248-A299-C0B77537B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8034187" cy="491637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0F80262-22C0-E662-D220-876A7DFF3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1248925"/>
            <a:ext cx="209256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¿Qué es?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4B14F05-E8AB-0EC0-87D0-528051B7E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662" y="2873442"/>
            <a:ext cx="2088130" cy="16459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Características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4D55A93-44D6-4AF8-BFC6-68E473BA76CD}"/>
              </a:ext>
            </a:extLst>
          </p:cNvPr>
          <p:cNvSpPr/>
          <p:nvPr/>
        </p:nvSpPr>
        <p:spPr>
          <a:xfrm>
            <a:off x="608708" y="4519373"/>
            <a:ext cx="2088130" cy="16459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Ejemplos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:a16="http://schemas.microsoft.com/office/drawing/2014/main" id="{EA99B104-62EC-75FC-F535-D13E294ADF81}"/>
              </a:ext>
            </a:extLst>
          </p:cNvPr>
          <p:cNvSpPr txBox="1"/>
          <p:nvPr/>
        </p:nvSpPr>
        <p:spPr>
          <a:xfrm>
            <a:off x="3004832" y="1484784"/>
            <a:ext cx="5455600" cy="154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 err="1">
                <a:latin typeface="Arial Nova Cond" panose="020B0604020202020204" pitchFamily="34" charset="0"/>
              </a:rPr>
              <a:t>Looker</a:t>
            </a:r>
            <a:endParaRPr lang="es-ES" sz="2000" dirty="0">
              <a:latin typeface="Arial Nova Cond" panose="020B0604020202020204" pitchFamily="34" charset="0"/>
            </a:endParaRP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Se centra en la colaboración y el análisis de datos en tiempo real, con integración de herramientas de Big Data y la nube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68B0FB9-84F5-4562-0435-729D62AAD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72" y="3181735"/>
            <a:ext cx="5091717" cy="266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29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2 Rectángulo">
            <a:extLst>
              <a:ext uri="{FF2B5EF4-FFF2-40B4-BE49-F238E27FC236}">
                <a16:creationId xmlns:a16="http://schemas.microsoft.com/office/drawing/2014/main" id="{4A3FE7D6-2668-4468-B863-4B50AD9A7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8558" y="0"/>
            <a:ext cx="4600558" cy="685799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 CuadroTexto">
            <a:extLst>
              <a:ext uri="{FF2B5EF4-FFF2-40B4-BE49-F238E27FC236}">
                <a16:creationId xmlns:a16="http://schemas.microsoft.com/office/drawing/2014/main" id="{D9E1A0E1-2237-4B70-920E-C5F0550CDAC9}"/>
              </a:ext>
            </a:extLst>
          </p:cNvPr>
          <p:cNvSpPr txBox="1"/>
          <p:nvPr/>
        </p:nvSpPr>
        <p:spPr>
          <a:xfrm>
            <a:off x="268191" y="272642"/>
            <a:ext cx="135806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BD6ABD5-6F1D-43DE-C2FC-618FA0A061BD}"/>
              </a:ext>
            </a:extLst>
          </p:cNvPr>
          <p:cNvSpPr txBox="1"/>
          <p:nvPr/>
        </p:nvSpPr>
        <p:spPr>
          <a:xfrm>
            <a:off x="268190" y="4423268"/>
            <a:ext cx="43038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Univers Condensed" panose="020B0604020202020204" pitchFamily="34" charset="0"/>
              </a:rPr>
              <a:t>VENTAJAS E INCONVENIENTES DE LOS ERP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B87910-BD52-7B66-6ECE-FD5AB3648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2" r="14091"/>
          <a:stretch/>
        </p:blipFill>
        <p:spPr>
          <a:xfrm>
            <a:off x="5121120" y="1997837"/>
            <a:ext cx="3754689" cy="286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37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5 Rectángulo">
            <a:extLst>
              <a:ext uri="{FF2B5EF4-FFF2-40B4-BE49-F238E27FC236}">
                <a16:creationId xmlns:a16="http://schemas.microsoft.com/office/drawing/2014/main" id="{125DB622-BE87-2253-E309-553FB7A35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E415131F-7923-5B97-6B33-D19D3AF9B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D30BB263-44F4-7C2F-2EDB-43CFF1BB6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698D0E3C-1B56-3401-DCCC-24109287A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5633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VENTAJAS E INCONVENIENTES DE LOS ERP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70F729D3-7FE9-5EB2-825C-621F59241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638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VENTAJAS E INCONVENIENTES DE LOS ERP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VENTAJAS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B302970D-2E63-28AF-6156-1A7DE51C1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3E012C6E-CBAC-1209-97B4-12B7CC48B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41F0A43-FE3B-0456-CEF9-41F082124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754361"/>
            <a:ext cx="8034187" cy="54109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5874DE8-390A-B3F2-FA84-28DFA939A7FB}"/>
              </a:ext>
            </a:extLst>
          </p:cNvPr>
          <p:cNvSpPr/>
          <p:nvPr/>
        </p:nvSpPr>
        <p:spPr>
          <a:xfrm>
            <a:off x="611662" y="754361"/>
            <a:ext cx="2088130" cy="2705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Ventajas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A0F2FE1-21E5-D149-0D17-6D038D56E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708" y="3459832"/>
            <a:ext cx="2088130" cy="270547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Inconvenientes</a:t>
            </a:r>
          </a:p>
        </p:txBody>
      </p:sp>
      <p:sp>
        <p:nvSpPr>
          <p:cNvPr id="13" name="3 CuadroTexto">
            <a:extLst>
              <a:ext uri="{FF2B5EF4-FFF2-40B4-BE49-F238E27FC236}">
                <a16:creationId xmlns:a16="http://schemas.microsoft.com/office/drawing/2014/main" id="{5F2F6CAE-7531-4935-8329-2B2C707FFAA5}"/>
              </a:ext>
            </a:extLst>
          </p:cNvPr>
          <p:cNvSpPr txBox="1"/>
          <p:nvPr/>
        </p:nvSpPr>
        <p:spPr>
          <a:xfrm>
            <a:off x="3004832" y="1052736"/>
            <a:ext cx="5455600" cy="154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Integración de procesos</a:t>
            </a:r>
            <a:endParaRPr lang="es-ES" sz="2000" dirty="0">
              <a:latin typeface="Arial Nova Cond" panose="020B0604020202020204" pitchFamily="34" charset="0"/>
            </a:endParaRP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Se unifican todos los procesos de negocio en un único sistema: finanzas, ventas, producción, recursos humanos,…</a:t>
            </a:r>
          </a:p>
        </p:txBody>
      </p:sp>
    </p:spTree>
    <p:extLst>
      <p:ext uri="{BB962C8B-B14F-4D97-AF65-F5344CB8AC3E}">
        <p14:creationId xmlns:p14="http://schemas.microsoft.com/office/powerpoint/2010/main" val="3893815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 Rectángulo">
            <a:extLst>
              <a:ext uri="{FF2B5EF4-FFF2-40B4-BE49-F238E27FC236}">
                <a16:creationId xmlns:a16="http://schemas.microsoft.com/office/drawing/2014/main" id="{77C1673D-1696-3617-046B-92CBE9E10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6 Rectángulo">
            <a:extLst>
              <a:ext uri="{FF2B5EF4-FFF2-40B4-BE49-F238E27FC236}">
                <a16:creationId xmlns:a16="http://schemas.microsoft.com/office/drawing/2014/main" id="{5D14A146-F651-098B-08EE-FAC5715B4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8 Rectángulo">
            <a:extLst>
              <a:ext uri="{FF2B5EF4-FFF2-40B4-BE49-F238E27FC236}">
                <a16:creationId xmlns:a16="http://schemas.microsoft.com/office/drawing/2014/main" id="{4C7CCD26-F6F7-B90B-825C-48B4F147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10 CuadroTexto">
            <a:extLst>
              <a:ext uri="{FF2B5EF4-FFF2-40B4-BE49-F238E27FC236}">
                <a16:creationId xmlns:a16="http://schemas.microsoft.com/office/drawing/2014/main" id="{2697FF5E-497C-7DC2-084D-AB2678208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5633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VENTAJAS E INCONVENIENTES DE LOS ERP</a:t>
            </a:r>
          </a:p>
        </p:txBody>
      </p:sp>
      <p:sp>
        <p:nvSpPr>
          <p:cNvPr id="6" name="21 CuadroTexto">
            <a:extLst>
              <a:ext uri="{FF2B5EF4-FFF2-40B4-BE49-F238E27FC236}">
                <a16:creationId xmlns:a16="http://schemas.microsoft.com/office/drawing/2014/main" id="{7CB4DECE-35A2-B3BA-97C9-7FDC7AC29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638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VENTAJAS E INCONVENIENTES DE LOS ERP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VENTAJAS</a:t>
            </a:r>
          </a:p>
        </p:txBody>
      </p:sp>
      <p:sp>
        <p:nvSpPr>
          <p:cNvPr id="7" name="6 CuadroTexto">
            <a:extLst>
              <a:ext uri="{FF2B5EF4-FFF2-40B4-BE49-F238E27FC236}">
                <a16:creationId xmlns:a16="http://schemas.microsoft.com/office/drawing/2014/main" id="{5AD91FC0-68BD-3C09-2A8B-061DC43A6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8" name="10 CuadroTexto">
            <a:extLst>
              <a:ext uri="{FF2B5EF4-FFF2-40B4-BE49-F238E27FC236}">
                <a16:creationId xmlns:a16="http://schemas.microsoft.com/office/drawing/2014/main" id="{CB3B2207-4A9D-E928-25D4-3FE827ACF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242DB2D-23AE-342A-EE3E-C36788A1A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754361"/>
            <a:ext cx="8034187" cy="54109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FBCF4CE-21E8-F1F3-262E-05D065C309D5}"/>
              </a:ext>
            </a:extLst>
          </p:cNvPr>
          <p:cNvSpPr/>
          <p:nvPr/>
        </p:nvSpPr>
        <p:spPr>
          <a:xfrm>
            <a:off x="611662" y="754361"/>
            <a:ext cx="2088130" cy="2705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Ventajas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8CC0FC3-4903-8938-E302-1F91F2E6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708" y="3459832"/>
            <a:ext cx="2088130" cy="270547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Inconvenientes</a:t>
            </a:r>
          </a:p>
        </p:txBody>
      </p:sp>
      <p:sp>
        <p:nvSpPr>
          <p:cNvPr id="12" name="3 CuadroTexto">
            <a:extLst>
              <a:ext uri="{FF2B5EF4-FFF2-40B4-BE49-F238E27FC236}">
                <a16:creationId xmlns:a16="http://schemas.microsoft.com/office/drawing/2014/main" id="{C1DD370F-20FC-B8ED-31CF-7DBE56EDE1EA}"/>
              </a:ext>
            </a:extLst>
          </p:cNvPr>
          <p:cNvSpPr txBox="1"/>
          <p:nvPr/>
        </p:nvSpPr>
        <p:spPr>
          <a:xfrm>
            <a:off x="3004832" y="1052736"/>
            <a:ext cx="5455600" cy="154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Mejora en la toma de decisiones</a:t>
            </a:r>
            <a:endParaRPr lang="es-ES" sz="2000" dirty="0">
              <a:latin typeface="Arial Nova Cond" panose="020B0604020202020204" pitchFamily="34" charset="0"/>
            </a:endParaRP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Al tener todos los datos centralizados proporcionan acceso a información actualizada en tiempo real, facilitando la toma de decisiones.</a:t>
            </a:r>
          </a:p>
        </p:txBody>
      </p:sp>
    </p:spTree>
    <p:extLst>
      <p:ext uri="{BB962C8B-B14F-4D97-AF65-F5344CB8AC3E}">
        <p14:creationId xmlns:p14="http://schemas.microsoft.com/office/powerpoint/2010/main" val="1548316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 Rectángulo">
            <a:extLst>
              <a:ext uri="{FF2B5EF4-FFF2-40B4-BE49-F238E27FC236}">
                <a16:creationId xmlns:a16="http://schemas.microsoft.com/office/drawing/2014/main" id="{4A049B51-4E99-B7EC-57D6-E0F237A8C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6 Rectángulo">
            <a:extLst>
              <a:ext uri="{FF2B5EF4-FFF2-40B4-BE49-F238E27FC236}">
                <a16:creationId xmlns:a16="http://schemas.microsoft.com/office/drawing/2014/main" id="{3272B8AC-FFDC-4013-E8BC-F4E2CB530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8 Rectángulo">
            <a:extLst>
              <a:ext uri="{FF2B5EF4-FFF2-40B4-BE49-F238E27FC236}">
                <a16:creationId xmlns:a16="http://schemas.microsoft.com/office/drawing/2014/main" id="{6BD9BF1D-6E67-4373-311B-5F84F1CE0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10 CuadroTexto">
            <a:extLst>
              <a:ext uri="{FF2B5EF4-FFF2-40B4-BE49-F238E27FC236}">
                <a16:creationId xmlns:a16="http://schemas.microsoft.com/office/drawing/2014/main" id="{6462B2C0-5B25-82BA-880F-7968BC1BE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5633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VENTAJAS E INCONVENIENTES DE LOS ERP</a:t>
            </a:r>
          </a:p>
        </p:txBody>
      </p:sp>
      <p:sp>
        <p:nvSpPr>
          <p:cNvPr id="6" name="21 CuadroTexto">
            <a:extLst>
              <a:ext uri="{FF2B5EF4-FFF2-40B4-BE49-F238E27FC236}">
                <a16:creationId xmlns:a16="http://schemas.microsoft.com/office/drawing/2014/main" id="{78839E55-2F16-3A44-CF57-0869206EF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638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VENTAJAS E INCONVENIENTES DE LOS ERP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VENTAJAS</a:t>
            </a:r>
          </a:p>
        </p:txBody>
      </p:sp>
      <p:sp>
        <p:nvSpPr>
          <p:cNvPr id="7" name="6 CuadroTexto">
            <a:extLst>
              <a:ext uri="{FF2B5EF4-FFF2-40B4-BE49-F238E27FC236}">
                <a16:creationId xmlns:a16="http://schemas.microsoft.com/office/drawing/2014/main" id="{FCB5EABE-DF95-FB54-AB0F-33619A56E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8" name="10 CuadroTexto">
            <a:extLst>
              <a:ext uri="{FF2B5EF4-FFF2-40B4-BE49-F238E27FC236}">
                <a16:creationId xmlns:a16="http://schemas.microsoft.com/office/drawing/2014/main" id="{56568EFC-1603-B495-0C18-51049D3B5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FEECC93-661E-7691-6374-9C2AF4C1D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754361"/>
            <a:ext cx="8034187" cy="54109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09BEC67-AEB1-6394-2641-FB43703D1958}"/>
              </a:ext>
            </a:extLst>
          </p:cNvPr>
          <p:cNvSpPr/>
          <p:nvPr/>
        </p:nvSpPr>
        <p:spPr>
          <a:xfrm>
            <a:off x="611662" y="754361"/>
            <a:ext cx="2088130" cy="2705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Ventajas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7D6CA67-3214-CCA3-88F5-BF22499CE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708" y="3459832"/>
            <a:ext cx="2088130" cy="270547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Inconvenientes</a:t>
            </a:r>
          </a:p>
        </p:txBody>
      </p:sp>
      <p:sp>
        <p:nvSpPr>
          <p:cNvPr id="12" name="3 CuadroTexto">
            <a:extLst>
              <a:ext uri="{FF2B5EF4-FFF2-40B4-BE49-F238E27FC236}">
                <a16:creationId xmlns:a16="http://schemas.microsoft.com/office/drawing/2014/main" id="{CFB63B57-BD66-A71D-E855-4F89B89AEF4A}"/>
              </a:ext>
            </a:extLst>
          </p:cNvPr>
          <p:cNvSpPr txBox="1"/>
          <p:nvPr/>
        </p:nvSpPr>
        <p:spPr>
          <a:xfrm>
            <a:off x="3004832" y="1052736"/>
            <a:ext cx="5455600" cy="154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Eficiencia operativa</a:t>
            </a:r>
            <a:endParaRPr lang="es-ES" sz="2000" dirty="0">
              <a:latin typeface="Arial Nova Cond" panose="020B0604020202020204" pitchFamily="34" charset="0"/>
            </a:endParaRP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Reducen la redundancia de tareas y automatiza muchas operaciones, ahorrando tiempo y reduciendo el riesgo de errores humanos.</a:t>
            </a:r>
          </a:p>
        </p:txBody>
      </p:sp>
    </p:spTree>
    <p:extLst>
      <p:ext uri="{BB962C8B-B14F-4D97-AF65-F5344CB8AC3E}">
        <p14:creationId xmlns:p14="http://schemas.microsoft.com/office/powerpoint/2010/main" val="1248679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 Rectángulo">
            <a:extLst>
              <a:ext uri="{FF2B5EF4-FFF2-40B4-BE49-F238E27FC236}">
                <a16:creationId xmlns:a16="http://schemas.microsoft.com/office/drawing/2014/main" id="{2726999C-1D1C-39F3-2A3F-628F6767F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6 Rectángulo">
            <a:extLst>
              <a:ext uri="{FF2B5EF4-FFF2-40B4-BE49-F238E27FC236}">
                <a16:creationId xmlns:a16="http://schemas.microsoft.com/office/drawing/2014/main" id="{EB1BCECD-9C50-AD63-F916-A939C3522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8 Rectángulo">
            <a:extLst>
              <a:ext uri="{FF2B5EF4-FFF2-40B4-BE49-F238E27FC236}">
                <a16:creationId xmlns:a16="http://schemas.microsoft.com/office/drawing/2014/main" id="{A7DBECD5-759B-D549-CEB7-B4FCD6C67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10 CuadroTexto">
            <a:extLst>
              <a:ext uri="{FF2B5EF4-FFF2-40B4-BE49-F238E27FC236}">
                <a16:creationId xmlns:a16="http://schemas.microsoft.com/office/drawing/2014/main" id="{25459AC9-8FE4-9334-A387-37BEB1C3E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5633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VENTAJAS E INCONVENIENTES DE LOS ERP</a:t>
            </a:r>
          </a:p>
        </p:txBody>
      </p:sp>
      <p:sp>
        <p:nvSpPr>
          <p:cNvPr id="6" name="21 CuadroTexto">
            <a:extLst>
              <a:ext uri="{FF2B5EF4-FFF2-40B4-BE49-F238E27FC236}">
                <a16:creationId xmlns:a16="http://schemas.microsoft.com/office/drawing/2014/main" id="{0EEB41AE-75B3-ADD7-5EA2-B28EA6BDC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638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VENTAJAS E INCONVENIENTES DE LOS ERP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VENTAJAS</a:t>
            </a:r>
          </a:p>
        </p:txBody>
      </p:sp>
      <p:sp>
        <p:nvSpPr>
          <p:cNvPr id="7" name="6 CuadroTexto">
            <a:extLst>
              <a:ext uri="{FF2B5EF4-FFF2-40B4-BE49-F238E27FC236}">
                <a16:creationId xmlns:a16="http://schemas.microsoft.com/office/drawing/2014/main" id="{0673BE0C-1F35-80C0-5BE4-B7B21B61E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8" name="10 CuadroTexto">
            <a:extLst>
              <a:ext uri="{FF2B5EF4-FFF2-40B4-BE49-F238E27FC236}">
                <a16:creationId xmlns:a16="http://schemas.microsoft.com/office/drawing/2014/main" id="{BE22C1BC-BD52-FDF8-4A41-2AF140CAC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001ED27-EC08-ADF6-12D8-FDA5AE97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754361"/>
            <a:ext cx="8034187" cy="54109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C28E38A-644D-5640-9E43-211E46D76C3E}"/>
              </a:ext>
            </a:extLst>
          </p:cNvPr>
          <p:cNvSpPr/>
          <p:nvPr/>
        </p:nvSpPr>
        <p:spPr>
          <a:xfrm>
            <a:off x="611662" y="754361"/>
            <a:ext cx="2088130" cy="2705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Ventajas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D41E2B3-36D5-F764-1B35-DCB91050F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708" y="3459832"/>
            <a:ext cx="2088130" cy="270547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Inconvenientes</a:t>
            </a:r>
          </a:p>
        </p:txBody>
      </p:sp>
      <p:sp>
        <p:nvSpPr>
          <p:cNvPr id="12" name="3 CuadroTexto">
            <a:extLst>
              <a:ext uri="{FF2B5EF4-FFF2-40B4-BE49-F238E27FC236}">
                <a16:creationId xmlns:a16="http://schemas.microsoft.com/office/drawing/2014/main" id="{75DE0C35-E310-CF6D-CA52-75936B8E49FF}"/>
              </a:ext>
            </a:extLst>
          </p:cNvPr>
          <p:cNvSpPr txBox="1"/>
          <p:nvPr/>
        </p:nvSpPr>
        <p:spPr>
          <a:xfrm>
            <a:off x="3004832" y="1052736"/>
            <a:ext cx="5455600" cy="189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Escalabilidad</a:t>
            </a:r>
            <a:endParaRPr lang="es-ES" sz="2000" dirty="0">
              <a:latin typeface="Arial Nova Cond" panose="020B0604020202020204" pitchFamily="34" charset="0"/>
            </a:endParaRP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Los sistemas ERP están diseñados para crecer con la empresa, permitiendo incorporar nuevos módulos y funcionalidades a medida que la empresa crece.</a:t>
            </a:r>
          </a:p>
        </p:txBody>
      </p:sp>
    </p:spTree>
    <p:extLst>
      <p:ext uri="{BB962C8B-B14F-4D97-AF65-F5344CB8AC3E}">
        <p14:creationId xmlns:p14="http://schemas.microsoft.com/office/powerpoint/2010/main" val="2726719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 Rectángulo">
            <a:extLst>
              <a:ext uri="{FF2B5EF4-FFF2-40B4-BE49-F238E27FC236}">
                <a16:creationId xmlns:a16="http://schemas.microsoft.com/office/drawing/2014/main" id="{E8EFBF31-2C70-BA8B-2349-0B667BCD0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6 Rectángulo">
            <a:extLst>
              <a:ext uri="{FF2B5EF4-FFF2-40B4-BE49-F238E27FC236}">
                <a16:creationId xmlns:a16="http://schemas.microsoft.com/office/drawing/2014/main" id="{973BBFFA-B3A7-FF3B-295B-BC4A508D4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8 Rectángulo">
            <a:extLst>
              <a:ext uri="{FF2B5EF4-FFF2-40B4-BE49-F238E27FC236}">
                <a16:creationId xmlns:a16="http://schemas.microsoft.com/office/drawing/2014/main" id="{1D8E51B6-6E6C-B351-F5F8-5A186F9BE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10 CuadroTexto">
            <a:extLst>
              <a:ext uri="{FF2B5EF4-FFF2-40B4-BE49-F238E27FC236}">
                <a16:creationId xmlns:a16="http://schemas.microsoft.com/office/drawing/2014/main" id="{2C0B8327-55C3-70DC-335E-FFBF2D23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5633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VENTAJAS E INCONVENIENTES DE LOS ERP</a:t>
            </a:r>
          </a:p>
        </p:txBody>
      </p:sp>
      <p:sp>
        <p:nvSpPr>
          <p:cNvPr id="6" name="21 CuadroTexto">
            <a:extLst>
              <a:ext uri="{FF2B5EF4-FFF2-40B4-BE49-F238E27FC236}">
                <a16:creationId xmlns:a16="http://schemas.microsoft.com/office/drawing/2014/main" id="{B6CF58C9-3E78-7DAF-BAA0-C3EE07431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638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VENTAJAS E INCONVENIENTES DE LOS ERP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VENTAJAS</a:t>
            </a:r>
          </a:p>
        </p:txBody>
      </p:sp>
      <p:sp>
        <p:nvSpPr>
          <p:cNvPr id="7" name="6 CuadroTexto">
            <a:extLst>
              <a:ext uri="{FF2B5EF4-FFF2-40B4-BE49-F238E27FC236}">
                <a16:creationId xmlns:a16="http://schemas.microsoft.com/office/drawing/2014/main" id="{709F56DC-8709-AA79-CEE1-451A46015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8" name="10 CuadroTexto">
            <a:extLst>
              <a:ext uri="{FF2B5EF4-FFF2-40B4-BE49-F238E27FC236}">
                <a16:creationId xmlns:a16="http://schemas.microsoft.com/office/drawing/2014/main" id="{AF333EA3-8189-5085-C34A-F3CC25F45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E29A203-D23A-37B5-B031-42E93AF52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754361"/>
            <a:ext cx="8034187" cy="54109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225AC0F-203E-EAB3-B2D6-B0589CF5F18C}"/>
              </a:ext>
            </a:extLst>
          </p:cNvPr>
          <p:cNvSpPr/>
          <p:nvPr/>
        </p:nvSpPr>
        <p:spPr>
          <a:xfrm>
            <a:off x="611662" y="754361"/>
            <a:ext cx="2088130" cy="2705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Ventajas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2BA415F-1EEE-754F-5CEE-FA78DF998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708" y="3459832"/>
            <a:ext cx="2088130" cy="270547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Inconvenientes</a:t>
            </a:r>
          </a:p>
        </p:txBody>
      </p:sp>
      <p:sp>
        <p:nvSpPr>
          <p:cNvPr id="12" name="3 CuadroTexto">
            <a:extLst>
              <a:ext uri="{FF2B5EF4-FFF2-40B4-BE49-F238E27FC236}">
                <a16:creationId xmlns:a16="http://schemas.microsoft.com/office/drawing/2014/main" id="{683511B3-F9E8-B39C-F963-7515C6103E55}"/>
              </a:ext>
            </a:extLst>
          </p:cNvPr>
          <p:cNvSpPr txBox="1"/>
          <p:nvPr/>
        </p:nvSpPr>
        <p:spPr>
          <a:xfrm>
            <a:off x="3004832" y="1052736"/>
            <a:ext cx="5455600" cy="1192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Cumplimiento normativo</a:t>
            </a:r>
            <a:endParaRPr lang="es-ES" sz="2000" dirty="0">
              <a:latin typeface="Arial Nova Cond" panose="020B0604020202020204" pitchFamily="34" charset="0"/>
            </a:endParaRP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Los ERP suelen incluir herramientas que ayudan a cumplir con normativas fiscales y regulatorias.</a:t>
            </a:r>
          </a:p>
        </p:txBody>
      </p:sp>
    </p:spTree>
    <p:extLst>
      <p:ext uri="{BB962C8B-B14F-4D97-AF65-F5344CB8AC3E}">
        <p14:creationId xmlns:p14="http://schemas.microsoft.com/office/powerpoint/2010/main" val="3629852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 Rectángulo">
            <a:extLst>
              <a:ext uri="{FF2B5EF4-FFF2-40B4-BE49-F238E27FC236}">
                <a16:creationId xmlns:a16="http://schemas.microsoft.com/office/drawing/2014/main" id="{66080C50-4A5F-518E-3069-1F2229C75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6 Rectángulo">
            <a:extLst>
              <a:ext uri="{FF2B5EF4-FFF2-40B4-BE49-F238E27FC236}">
                <a16:creationId xmlns:a16="http://schemas.microsoft.com/office/drawing/2014/main" id="{271EE2C3-E5B3-8936-E2D4-43859E084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8 Rectángulo">
            <a:extLst>
              <a:ext uri="{FF2B5EF4-FFF2-40B4-BE49-F238E27FC236}">
                <a16:creationId xmlns:a16="http://schemas.microsoft.com/office/drawing/2014/main" id="{ABE45873-534E-5414-8260-F6D634E00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10 CuadroTexto">
            <a:extLst>
              <a:ext uri="{FF2B5EF4-FFF2-40B4-BE49-F238E27FC236}">
                <a16:creationId xmlns:a16="http://schemas.microsoft.com/office/drawing/2014/main" id="{9BB745EA-A389-9230-7665-3F2651D8C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5633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VENTAJAS E INCONVENIENTES DE LOS ERP</a:t>
            </a:r>
          </a:p>
        </p:txBody>
      </p:sp>
      <p:sp>
        <p:nvSpPr>
          <p:cNvPr id="6" name="21 CuadroTexto">
            <a:extLst>
              <a:ext uri="{FF2B5EF4-FFF2-40B4-BE49-F238E27FC236}">
                <a16:creationId xmlns:a16="http://schemas.microsoft.com/office/drawing/2014/main" id="{0809CAFE-3053-A2DD-7B93-4C771C4EF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638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VENTAJAS E INCONVENIENTES DE LOS ERP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VENTAJAS</a:t>
            </a:r>
          </a:p>
        </p:txBody>
      </p:sp>
      <p:sp>
        <p:nvSpPr>
          <p:cNvPr id="7" name="6 CuadroTexto">
            <a:extLst>
              <a:ext uri="{FF2B5EF4-FFF2-40B4-BE49-F238E27FC236}">
                <a16:creationId xmlns:a16="http://schemas.microsoft.com/office/drawing/2014/main" id="{A5851ED5-8A6C-1DE1-8496-F7E0C201B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8" name="10 CuadroTexto">
            <a:extLst>
              <a:ext uri="{FF2B5EF4-FFF2-40B4-BE49-F238E27FC236}">
                <a16:creationId xmlns:a16="http://schemas.microsoft.com/office/drawing/2014/main" id="{C8615736-0D44-DA15-8BC8-F557F2F92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2070267-95A0-C5EA-A978-794A618EF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754361"/>
            <a:ext cx="8034187" cy="54109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BFBAF4A-7253-0EF2-678C-A01976143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662" y="754361"/>
            <a:ext cx="2088130" cy="270547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Ventajas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5DD32CB-6033-8A43-825F-302034670DA7}"/>
              </a:ext>
            </a:extLst>
          </p:cNvPr>
          <p:cNvSpPr/>
          <p:nvPr/>
        </p:nvSpPr>
        <p:spPr>
          <a:xfrm>
            <a:off x="608708" y="3459832"/>
            <a:ext cx="2088130" cy="2705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Inconvenientes</a:t>
            </a:r>
          </a:p>
        </p:txBody>
      </p:sp>
      <p:sp>
        <p:nvSpPr>
          <p:cNvPr id="12" name="3 CuadroTexto">
            <a:extLst>
              <a:ext uri="{FF2B5EF4-FFF2-40B4-BE49-F238E27FC236}">
                <a16:creationId xmlns:a16="http://schemas.microsoft.com/office/drawing/2014/main" id="{C4BEC663-7BF4-0D0E-1C0E-161B17AB8FDD}"/>
              </a:ext>
            </a:extLst>
          </p:cNvPr>
          <p:cNvSpPr txBox="1"/>
          <p:nvPr/>
        </p:nvSpPr>
        <p:spPr>
          <a:xfrm>
            <a:off x="3004832" y="1052736"/>
            <a:ext cx="5455600" cy="154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Costos elevados de implantación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Su implementación puede ser muy costosa, tanto en licencias de software como su personalización e integración con sistemas existentes.</a:t>
            </a:r>
          </a:p>
        </p:txBody>
      </p:sp>
    </p:spTree>
    <p:extLst>
      <p:ext uri="{BB962C8B-B14F-4D97-AF65-F5344CB8AC3E}">
        <p14:creationId xmlns:p14="http://schemas.microsoft.com/office/powerpoint/2010/main" val="1125901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9A5E7819-BED8-3BCB-1BC0-66518B383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2132856"/>
            <a:ext cx="8034187" cy="403244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5 Rectángulo">
            <a:extLst>
              <a:ext uri="{FF2B5EF4-FFF2-40B4-BE49-F238E27FC236}">
                <a16:creationId xmlns:a16="http://schemas.microsoft.com/office/drawing/2014/main" id="{621A9801-552E-C694-1AA5-49F1CF383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6 Rectángulo">
            <a:extLst>
              <a:ext uri="{FF2B5EF4-FFF2-40B4-BE49-F238E27FC236}">
                <a16:creationId xmlns:a16="http://schemas.microsoft.com/office/drawing/2014/main" id="{283D0513-FE8A-814D-7817-74790656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8 Rectángulo">
            <a:extLst>
              <a:ext uri="{FF2B5EF4-FFF2-40B4-BE49-F238E27FC236}">
                <a16:creationId xmlns:a16="http://schemas.microsoft.com/office/drawing/2014/main" id="{F1C9D1FC-896C-A3A7-EAC2-7E2269DFF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>
            <a:extLst>
              <a:ext uri="{FF2B5EF4-FFF2-40B4-BE49-F238E27FC236}">
                <a16:creationId xmlns:a16="http://schemas.microsoft.com/office/drawing/2014/main" id="{E80E3BDD-477F-236E-8DE5-21B46D59A7BF}"/>
              </a:ext>
            </a:extLst>
          </p:cNvPr>
          <p:cNvSpPr txBox="1"/>
          <p:nvPr/>
        </p:nvSpPr>
        <p:spPr>
          <a:xfrm>
            <a:off x="1259632" y="7820"/>
            <a:ext cx="5088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Importancia en la organización moderna</a:t>
            </a:r>
          </a:p>
        </p:txBody>
      </p:sp>
      <p:sp>
        <p:nvSpPr>
          <p:cNvPr id="12" name="21 CuadroTexto">
            <a:extLst>
              <a:ext uri="{FF2B5EF4-FFF2-40B4-BE49-F238E27FC236}">
                <a16:creationId xmlns:a16="http://schemas.microsoft.com/office/drawing/2014/main" id="{D5D98676-04BC-6FF4-3151-0BB04A0E3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7378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IMPORTANCIA EN LA ORGANIZACIÓN MODERNA</a:t>
            </a:r>
          </a:p>
        </p:txBody>
      </p:sp>
      <p:sp>
        <p:nvSpPr>
          <p:cNvPr id="13" name="6 CuadroTexto">
            <a:extLst>
              <a:ext uri="{FF2B5EF4-FFF2-40B4-BE49-F238E27FC236}">
                <a16:creationId xmlns:a16="http://schemas.microsoft.com/office/drawing/2014/main" id="{D5FDB5E8-E585-69BF-D51F-5B913E1D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14" name="10 CuadroTexto">
            <a:extLst>
              <a:ext uri="{FF2B5EF4-FFF2-40B4-BE49-F238E27FC236}">
                <a16:creationId xmlns:a16="http://schemas.microsoft.com/office/drawing/2014/main" id="{CFB7C61F-89A5-710F-A7D3-9C6F4F78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C823EEB6-8B66-4883-A7FF-E45553CB3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574" y="3847260"/>
            <a:ext cx="5167834" cy="2155409"/>
          </a:xfrm>
          <a:prstGeom prst="rect">
            <a:avLst/>
          </a:prstGeom>
        </p:spPr>
      </p:pic>
      <p:sp>
        <p:nvSpPr>
          <p:cNvPr id="25" name="3 CuadroTexto">
            <a:extLst>
              <a:ext uri="{FF2B5EF4-FFF2-40B4-BE49-F238E27FC236}">
                <a16:creationId xmlns:a16="http://schemas.microsoft.com/office/drawing/2014/main" id="{66B9A4D9-5F96-2AE0-3955-51FCD74916B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12381" y="685624"/>
            <a:ext cx="8100391" cy="1115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  <a:spcAft>
                <a:spcPts val="1200"/>
              </a:spcAft>
            </a:pPr>
            <a:r>
              <a:rPr lang="es-ES" sz="2000" dirty="0">
                <a:latin typeface="Arial Nova Cond" panose="020B0604020202020204" pitchFamily="34" charset="0"/>
              </a:rPr>
              <a:t>En un entorno empresarial cada vez más competitivo y globalizado, la capacidad de gestionar recursos, procesos y datos eficientemente es crucial para el éxito. Los SGE permiten a las organizaciones: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45570A7-1C09-ADAA-364F-A79043B83D5F}"/>
              </a:ext>
            </a:extLst>
          </p:cNvPr>
          <p:cNvSpPr/>
          <p:nvPr/>
        </p:nvSpPr>
        <p:spPr>
          <a:xfrm>
            <a:off x="605755" y="2132856"/>
            <a:ext cx="2092560" cy="10147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Mejorar la eficiencia operativa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:a16="http://schemas.microsoft.com/office/drawing/2014/main" id="{396BE9BC-3904-3D48-7DF9-83AB4711417C}"/>
              </a:ext>
            </a:extLst>
          </p:cNvPr>
          <p:cNvSpPr txBox="1"/>
          <p:nvPr/>
        </p:nvSpPr>
        <p:spPr>
          <a:xfrm>
            <a:off x="2987824" y="2181351"/>
            <a:ext cx="5328592" cy="1115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  <a:spcAft>
                <a:spcPts val="1200"/>
              </a:spcAft>
            </a:pPr>
            <a:r>
              <a:rPr lang="es-ES" sz="2000" dirty="0">
                <a:latin typeface="Arial Nova Cond" panose="020B0604020202020204" pitchFamily="34" charset="0"/>
              </a:rPr>
              <a:t>Automatizar tareas repetitivas y optimizar flujos de trabajo permiten a las empresas reducir costos y mejorar la productividad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0AA404B-0442-76AC-62A7-5CDA8F984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662" y="3134367"/>
            <a:ext cx="2088130" cy="101471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Tomar decisiones basadas en datos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7BCDE6C-4514-EF42-D84F-B4B0B3D59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708" y="4149080"/>
            <a:ext cx="2088130" cy="101471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Facilitar la escalabilidad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66AAEE8-DF0F-CA71-698F-98ECA19F2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5150591"/>
            <a:ext cx="2094037" cy="101471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Asegurar el cumplimiento normativo</a:t>
            </a:r>
          </a:p>
        </p:txBody>
      </p:sp>
    </p:spTree>
    <p:extLst>
      <p:ext uri="{BB962C8B-B14F-4D97-AF65-F5344CB8AC3E}">
        <p14:creationId xmlns:p14="http://schemas.microsoft.com/office/powerpoint/2010/main" val="9785686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 Rectángulo">
            <a:extLst>
              <a:ext uri="{FF2B5EF4-FFF2-40B4-BE49-F238E27FC236}">
                <a16:creationId xmlns:a16="http://schemas.microsoft.com/office/drawing/2014/main" id="{EC521FFA-92D1-09C4-3F6B-2AD430E66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6 Rectángulo">
            <a:extLst>
              <a:ext uri="{FF2B5EF4-FFF2-40B4-BE49-F238E27FC236}">
                <a16:creationId xmlns:a16="http://schemas.microsoft.com/office/drawing/2014/main" id="{2E0BD9CB-974D-2298-E739-E8DA1D623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8 Rectángulo">
            <a:extLst>
              <a:ext uri="{FF2B5EF4-FFF2-40B4-BE49-F238E27FC236}">
                <a16:creationId xmlns:a16="http://schemas.microsoft.com/office/drawing/2014/main" id="{D1AD8A7E-D73F-6F9A-6ABD-4062A3651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10 CuadroTexto">
            <a:extLst>
              <a:ext uri="{FF2B5EF4-FFF2-40B4-BE49-F238E27FC236}">
                <a16:creationId xmlns:a16="http://schemas.microsoft.com/office/drawing/2014/main" id="{C4368F72-6C27-1DC0-0827-ECE857D15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5633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VENTAJAS E INCONVENIENTES DE LOS ERP</a:t>
            </a:r>
          </a:p>
        </p:txBody>
      </p:sp>
      <p:sp>
        <p:nvSpPr>
          <p:cNvPr id="6" name="21 CuadroTexto">
            <a:extLst>
              <a:ext uri="{FF2B5EF4-FFF2-40B4-BE49-F238E27FC236}">
                <a16:creationId xmlns:a16="http://schemas.microsoft.com/office/drawing/2014/main" id="{9E1F0D1A-FCB0-685B-4B98-2D32B1D94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638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VENTAJAS E INCONVENIENTES DE LOS ERP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VENTAJAS</a:t>
            </a:r>
          </a:p>
        </p:txBody>
      </p:sp>
      <p:sp>
        <p:nvSpPr>
          <p:cNvPr id="7" name="6 CuadroTexto">
            <a:extLst>
              <a:ext uri="{FF2B5EF4-FFF2-40B4-BE49-F238E27FC236}">
                <a16:creationId xmlns:a16="http://schemas.microsoft.com/office/drawing/2014/main" id="{B674ADA2-66B8-37AB-34F4-14D11311A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8" name="10 CuadroTexto">
            <a:extLst>
              <a:ext uri="{FF2B5EF4-FFF2-40B4-BE49-F238E27FC236}">
                <a16:creationId xmlns:a16="http://schemas.microsoft.com/office/drawing/2014/main" id="{4442135C-4696-F338-BF80-7A768537C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01EC28C-AA9A-6E7A-71A2-04C008B14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754361"/>
            <a:ext cx="8034187" cy="54109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5709FCF-FB15-1BB4-136D-88612E2C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662" y="754361"/>
            <a:ext cx="2088130" cy="270547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Ventajas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2673A97-FC63-7613-8D2B-413C8B13B63F}"/>
              </a:ext>
            </a:extLst>
          </p:cNvPr>
          <p:cNvSpPr/>
          <p:nvPr/>
        </p:nvSpPr>
        <p:spPr>
          <a:xfrm>
            <a:off x="608708" y="3459832"/>
            <a:ext cx="2088130" cy="2705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Inconvenientes</a:t>
            </a:r>
          </a:p>
        </p:txBody>
      </p:sp>
      <p:sp>
        <p:nvSpPr>
          <p:cNvPr id="12" name="3 CuadroTexto">
            <a:extLst>
              <a:ext uri="{FF2B5EF4-FFF2-40B4-BE49-F238E27FC236}">
                <a16:creationId xmlns:a16="http://schemas.microsoft.com/office/drawing/2014/main" id="{E73F9113-057E-35FD-4824-F2FF8C63AE24}"/>
              </a:ext>
            </a:extLst>
          </p:cNvPr>
          <p:cNvSpPr txBox="1"/>
          <p:nvPr/>
        </p:nvSpPr>
        <p:spPr>
          <a:xfrm>
            <a:off x="3004832" y="1052736"/>
            <a:ext cx="5455600" cy="154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Complejidad de implementación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El proceso de implementación puede ser largo y complicado, afectando temporalmente a las operaciones de negocio.</a:t>
            </a:r>
          </a:p>
        </p:txBody>
      </p:sp>
    </p:spTree>
    <p:extLst>
      <p:ext uri="{BB962C8B-B14F-4D97-AF65-F5344CB8AC3E}">
        <p14:creationId xmlns:p14="http://schemas.microsoft.com/office/powerpoint/2010/main" val="3635048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 Rectángulo">
            <a:extLst>
              <a:ext uri="{FF2B5EF4-FFF2-40B4-BE49-F238E27FC236}">
                <a16:creationId xmlns:a16="http://schemas.microsoft.com/office/drawing/2014/main" id="{884C89C2-874C-230F-65E3-E2CE0101A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6 Rectángulo">
            <a:extLst>
              <a:ext uri="{FF2B5EF4-FFF2-40B4-BE49-F238E27FC236}">
                <a16:creationId xmlns:a16="http://schemas.microsoft.com/office/drawing/2014/main" id="{6734D200-647A-7D75-878F-DC975E6A5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8 Rectángulo">
            <a:extLst>
              <a:ext uri="{FF2B5EF4-FFF2-40B4-BE49-F238E27FC236}">
                <a16:creationId xmlns:a16="http://schemas.microsoft.com/office/drawing/2014/main" id="{5A2CDF91-C72A-7081-6235-7F3D4012F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10 CuadroTexto">
            <a:extLst>
              <a:ext uri="{FF2B5EF4-FFF2-40B4-BE49-F238E27FC236}">
                <a16:creationId xmlns:a16="http://schemas.microsoft.com/office/drawing/2014/main" id="{346AF896-D102-C7DB-B26F-028A812E6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5633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VENTAJAS E INCONVENIENTES DE LOS ERP</a:t>
            </a:r>
          </a:p>
        </p:txBody>
      </p:sp>
      <p:sp>
        <p:nvSpPr>
          <p:cNvPr id="6" name="21 CuadroTexto">
            <a:extLst>
              <a:ext uri="{FF2B5EF4-FFF2-40B4-BE49-F238E27FC236}">
                <a16:creationId xmlns:a16="http://schemas.microsoft.com/office/drawing/2014/main" id="{11EA8A65-72A1-9CA0-DF33-649C08A11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638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VENTAJAS E INCONVENIENTES DE LOS ERP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VENTAJAS</a:t>
            </a:r>
          </a:p>
        </p:txBody>
      </p:sp>
      <p:sp>
        <p:nvSpPr>
          <p:cNvPr id="7" name="6 CuadroTexto">
            <a:extLst>
              <a:ext uri="{FF2B5EF4-FFF2-40B4-BE49-F238E27FC236}">
                <a16:creationId xmlns:a16="http://schemas.microsoft.com/office/drawing/2014/main" id="{C48FF35D-56E3-9DFC-41D8-7CAF80C34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8" name="10 CuadroTexto">
            <a:extLst>
              <a:ext uri="{FF2B5EF4-FFF2-40B4-BE49-F238E27FC236}">
                <a16:creationId xmlns:a16="http://schemas.microsoft.com/office/drawing/2014/main" id="{7AF0D8AD-19CF-CCEC-B4AF-6688D13BA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87B3D90-A043-E440-8200-CC5B6D0C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754361"/>
            <a:ext cx="8034187" cy="54109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35D9201-173F-07A4-9B0B-0FBE68B78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662" y="754361"/>
            <a:ext cx="2088130" cy="270547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Ventajas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A883D0B-BB15-3B25-295E-CFC8BF283145}"/>
              </a:ext>
            </a:extLst>
          </p:cNvPr>
          <p:cNvSpPr/>
          <p:nvPr/>
        </p:nvSpPr>
        <p:spPr>
          <a:xfrm>
            <a:off x="608708" y="3459832"/>
            <a:ext cx="2088130" cy="2705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Inconvenientes</a:t>
            </a:r>
          </a:p>
        </p:txBody>
      </p:sp>
      <p:sp>
        <p:nvSpPr>
          <p:cNvPr id="12" name="3 CuadroTexto">
            <a:extLst>
              <a:ext uri="{FF2B5EF4-FFF2-40B4-BE49-F238E27FC236}">
                <a16:creationId xmlns:a16="http://schemas.microsoft.com/office/drawing/2014/main" id="{70A1B8AD-A27A-01AB-8037-CB850A6D5E81}"/>
              </a:ext>
            </a:extLst>
          </p:cNvPr>
          <p:cNvSpPr txBox="1"/>
          <p:nvPr/>
        </p:nvSpPr>
        <p:spPr>
          <a:xfrm>
            <a:off x="3004832" y="1052736"/>
            <a:ext cx="5455600" cy="154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Dependencia del proveedor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La empresa puede volverse dependiente del proveedor de ERP para actualizaciones, soporte técnico o nuevas funcionalidades.</a:t>
            </a:r>
          </a:p>
        </p:txBody>
      </p:sp>
    </p:spTree>
    <p:extLst>
      <p:ext uri="{BB962C8B-B14F-4D97-AF65-F5344CB8AC3E}">
        <p14:creationId xmlns:p14="http://schemas.microsoft.com/office/powerpoint/2010/main" val="584208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 Rectángulo">
            <a:extLst>
              <a:ext uri="{FF2B5EF4-FFF2-40B4-BE49-F238E27FC236}">
                <a16:creationId xmlns:a16="http://schemas.microsoft.com/office/drawing/2014/main" id="{A56C6E98-EFA3-9851-0AD2-3D01BACDD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6 Rectángulo">
            <a:extLst>
              <a:ext uri="{FF2B5EF4-FFF2-40B4-BE49-F238E27FC236}">
                <a16:creationId xmlns:a16="http://schemas.microsoft.com/office/drawing/2014/main" id="{FDA91BEB-CF1A-78E4-205F-4AF97E485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8 Rectángulo">
            <a:extLst>
              <a:ext uri="{FF2B5EF4-FFF2-40B4-BE49-F238E27FC236}">
                <a16:creationId xmlns:a16="http://schemas.microsoft.com/office/drawing/2014/main" id="{2774290F-0FC9-1273-DB3E-7B54A28C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10 CuadroTexto">
            <a:extLst>
              <a:ext uri="{FF2B5EF4-FFF2-40B4-BE49-F238E27FC236}">
                <a16:creationId xmlns:a16="http://schemas.microsoft.com/office/drawing/2014/main" id="{41A0FEDE-53B3-61E0-2335-8ACC021FC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59632" y="7820"/>
            <a:ext cx="5633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VENTAJAS E INCONVENIENTES DE LOS ERP</a:t>
            </a:r>
          </a:p>
        </p:txBody>
      </p:sp>
      <p:sp>
        <p:nvSpPr>
          <p:cNvPr id="6" name="21 CuadroTexto">
            <a:extLst>
              <a:ext uri="{FF2B5EF4-FFF2-40B4-BE49-F238E27FC236}">
                <a16:creationId xmlns:a16="http://schemas.microsoft.com/office/drawing/2014/main" id="{318CB0A6-CE70-5443-18D4-6F93058F8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6638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VENTAJAS E INCONVENIENTES DE LOS ERP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VENTAJAS</a:t>
            </a:r>
          </a:p>
        </p:txBody>
      </p:sp>
      <p:sp>
        <p:nvSpPr>
          <p:cNvPr id="7" name="6 CuadroTexto">
            <a:extLst>
              <a:ext uri="{FF2B5EF4-FFF2-40B4-BE49-F238E27FC236}">
                <a16:creationId xmlns:a16="http://schemas.microsoft.com/office/drawing/2014/main" id="{C62C6DEA-17AA-A04D-E7C7-2F570369C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8" name="10 CuadroTexto">
            <a:extLst>
              <a:ext uri="{FF2B5EF4-FFF2-40B4-BE49-F238E27FC236}">
                <a16:creationId xmlns:a16="http://schemas.microsoft.com/office/drawing/2014/main" id="{359D8883-D3EA-8D8C-B7F3-B8B9923FA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DAD67EF-6D6D-5485-F9A8-BDB8D917F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754361"/>
            <a:ext cx="8034187" cy="54109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CB2C3D8-F293-F3D5-17C3-65A9B97AA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662" y="754361"/>
            <a:ext cx="2088130" cy="270547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Ventajas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9744CB3-26AD-8F16-2F90-8219A360D0A0}"/>
              </a:ext>
            </a:extLst>
          </p:cNvPr>
          <p:cNvSpPr/>
          <p:nvPr/>
        </p:nvSpPr>
        <p:spPr>
          <a:xfrm>
            <a:off x="608708" y="3459832"/>
            <a:ext cx="2088130" cy="2705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Inconvenientes</a:t>
            </a:r>
          </a:p>
        </p:txBody>
      </p:sp>
      <p:sp>
        <p:nvSpPr>
          <p:cNvPr id="12" name="3 CuadroTexto">
            <a:extLst>
              <a:ext uri="{FF2B5EF4-FFF2-40B4-BE49-F238E27FC236}">
                <a16:creationId xmlns:a16="http://schemas.microsoft.com/office/drawing/2014/main" id="{8AA64690-F5CA-4797-580F-BB9D76585E61}"/>
              </a:ext>
            </a:extLst>
          </p:cNvPr>
          <p:cNvSpPr txBox="1"/>
          <p:nvPr/>
        </p:nvSpPr>
        <p:spPr>
          <a:xfrm>
            <a:off x="3004832" y="1052736"/>
            <a:ext cx="5455600" cy="154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b="1" dirty="0">
                <a:latin typeface="Arial Nova Cond" panose="020B0604020202020204" pitchFamily="34" charset="0"/>
              </a:rPr>
              <a:t>Mantenimiento y actualizaciones costosas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Los sistemas ERP requieren mantenimiento constante y actualizaciones que pueden ser costosas.</a:t>
            </a:r>
          </a:p>
        </p:txBody>
      </p:sp>
    </p:spTree>
    <p:extLst>
      <p:ext uri="{BB962C8B-B14F-4D97-AF65-F5344CB8AC3E}">
        <p14:creationId xmlns:p14="http://schemas.microsoft.com/office/powerpoint/2010/main" val="3924035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C1FFBE89-CE42-B34C-B4B9-715F1377C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2132856"/>
            <a:ext cx="8034187" cy="403244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5 Rectángulo">
            <a:extLst>
              <a:ext uri="{FF2B5EF4-FFF2-40B4-BE49-F238E27FC236}">
                <a16:creationId xmlns:a16="http://schemas.microsoft.com/office/drawing/2014/main" id="{E05D0227-8F76-1505-1A7B-698A1E303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Rectángulo">
            <a:extLst>
              <a:ext uri="{FF2B5EF4-FFF2-40B4-BE49-F238E27FC236}">
                <a16:creationId xmlns:a16="http://schemas.microsoft.com/office/drawing/2014/main" id="{B3B246AA-AA51-3E66-0B9C-BC2402FCE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8 Rectángulo">
            <a:extLst>
              <a:ext uri="{FF2B5EF4-FFF2-40B4-BE49-F238E27FC236}">
                <a16:creationId xmlns:a16="http://schemas.microsoft.com/office/drawing/2014/main" id="{3DCD5014-2E68-9068-6C1D-1553A541D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30407FA7-A47E-16EB-88C3-492FE806BB7A}"/>
              </a:ext>
            </a:extLst>
          </p:cNvPr>
          <p:cNvSpPr txBox="1"/>
          <p:nvPr/>
        </p:nvSpPr>
        <p:spPr>
          <a:xfrm>
            <a:off x="1259632" y="7820"/>
            <a:ext cx="5088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Importancia en la organización moderna</a:t>
            </a:r>
          </a:p>
        </p:txBody>
      </p:sp>
      <p:sp>
        <p:nvSpPr>
          <p:cNvPr id="10" name="21 CuadroTexto">
            <a:extLst>
              <a:ext uri="{FF2B5EF4-FFF2-40B4-BE49-F238E27FC236}">
                <a16:creationId xmlns:a16="http://schemas.microsoft.com/office/drawing/2014/main" id="{813D1B87-A70B-E6ED-165A-8A84AA9E1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7378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IMPORTANCIA EN LA ORGANIZACIÓN MODERNA</a:t>
            </a:r>
          </a:p>
        </p:txBody>
      </p:sp>
      <p:sp>
        <p:nvSpPr>
          <p:cNvPr id="11" name="6 CuadroTexto">
            <a:extLst>
              <a:ext uri="{FF2B5EF4-FFF2-40B4-BE49-F238E27FC236}">
                <a16:creationId xmlns:a16="http://schemas.microsoft.com/office/drawing/2014/main" id="{1EA1FDEF-058C-E665-CE25-DE64AEB28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12" name="10 CuadroTexto">
            <a:extLst>
              <a:ext uri="{FF2B5EF4-FFF2-40B4-BE49-F238E27FC236}">
                <a16:creationId xmlns:a16="http://schemas.microsoft.com/office/drawing/2014/main" id="{A9D22959-4AAE-38B7-179A-2A3F84850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24" name="3 CuadroTexto">
            <a:extLst>
              <a:ext uri="{FF2B5EF4-FFF2-40B4-BE49-F238E27FC236}">
                <a16:creationId xmlns:a16="http://schemas.microsoft.com/office/drawing/2014/main" id="{94BE398C-BBF2-B819-F91F-F98A5449B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12381" y="685624"/>
            <a:ext cx="8100391" cy="1115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  <a:spcAft>
                <a:spcPts val="1200"/>
              </a:spcAft>
            </a:pPr>
            <a:r>
              <a:rPr lang="es-ES" sz="2000" dirty="0">
                <a:latin typeface="Arial Nova Cond" panose="020B0604020202020204" pitchFamily="34" charset="0"/>
              </a:rPr>
              <a:t>En un entorno empresarial cada vez más competitivo y globalizado, la capacidad de gestionar recursos, procesos y datos eficientemente es crucial para el éxito. Los SGE permiten a las organizaciones: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9EE0128-359A-C520-6E99-6FDA0DAA3E89}"/>
              </a:ext>
            </a:extLst>
          </p:cNvPr>
          <p:cNvSpPr/>
          <p:nvPr/>
        </p:nvSpPr>
        <p:spPr>
          <a:xfrm>
            <a:off x="611662" y="3134367"/>
            <a:ext cx="2088130" cy="10147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Tomar decisiones basadas en datos</a:t>
            </a:r>
          </a:p>
        </p:txBody>
      </p:sp>
      <p:sp>
        <p:nvSpPr>
          <p:cNvPr id="13" name="3 CuadroTexto">
            <a:extLst>
              <a:ext uri="{FF2B5EF4-FFF2-40B4-BE49-F238E27FC236}">
                <a16:creationId xmlns:a16="http://schemas.microsoft.com/office/drawing/2014/main" id="{5314C2AE-2E78-362E-236B-4367D7CB447C}"/>
              </a:ext>
            </a:extLst>
          </p:cNvPr>
          <p:cNvSpPr txBox="1"/>
          <p:nvPr/>
        </p:nvSpPr>
        <p:spPr>
          <a:xfrm>
            <a:off x="2987824" y="2181351"/>
            <a:ext cx="5263005" cy="1115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  <a:spcAft>
                <a:spcPts val="1200"/>
              </a:spcAft>
            </a:pPr>
            <a:r>
              <a:rPr lang="es-ES" sz="2000" dirty="0">
                <a:latin typeface="Arial Nova Cond" panose="020B0604020202020204" pitchFamily="34" charset="0"/>
              </a:rPr>
              <a:t>Con acceso a la información en tiempo real, los directivos de las empresas pueden tomar decisiones más rápidas y precisas.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C563090A-3419-B89A-8D6D-E1980AFEA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2132856"/>
            <a:ext cx="2092560" cy="101471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Mejorar la eficiencia operativa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0D53FB4-4B02-F045-5B67-0204ED6CD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708" y="4149080"/>
            <a:ext cx="2088130" cy="101471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Facilitar la escalabilidad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09BAB20-2C30-04F0-3B98-6B79B94D8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5150591"/>
            <a:ext cx="2094037" cy="101471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Asegurar el cumplimiento normativo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F6604FF4-E192-52FA-360C-287535A0C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36"/>
          <a:stretch/>
        </p:blipFill>
        <p:spPr>
          <a:xfrm>
            <a:off x="3082996" y="3843867"/>
            <a:ext cx="5167833" cy="215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99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A3AE59CB-966C-E8A1-170B-D8B96C555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2132856"/>
            <a:ext cx="8034187" cy="403244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5 Rectángulo">
            <a:extLst>
              <a:ext uri="{FF2B5EF4-FFF2-40B4-BE49-F238E27FC236}">
                <a16:creationId xmlns:a16="http://schemas.microsoft.com/office/drawing/2014/main" id="{436BC198-E668-AB92-D0B6-7AA109FF8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Rectángulo">
            <a:extLst>
              <a:ext uri="{FF2B5EF4-FFF2-40B4-BE49-F238E27FC236}">
                <a16:creationId xmlns:a16="http://schemas.microsoft.com/office/drawing/2014/main" id="{2600DCE0-80E8-637A-C157-FC7ED2C10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8 Rectángulo">
            <a:extLst>
              <a:ext uri="{FF2B5EF4-FFF2-40B4-BE49-F238E27FC236}">
                <a16:creationId xmlns:a16="http://schemas.microsoft.com/office/drawing/2014/main" id="{37D47C02-5291-109C-C2E6-722D6CCD0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F4380B7C-A257-8D48-7914-AE8EE0F499C7}"/>
              </a:ext>
            </a:extLst>
          </p:cNvPr>
          <p:cNvSpPr txBox="1"/>
          <p:nvPr/>
        </p:nvSpPr>
        <p:spPr>
          <a:xfrm>
            <a:off x="1259632" y="7820"/>
            <a:ext cx="5088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Importancia en la organización moderna</a:t>
            </a:r>
          </a:p>
        </p:txBody>
      </p:sp>
      <p:sp>
        <p:nvSpPr>
          <p:cNvPr id="10" name="21 CuadroTexto">
            <a:extLst>
              <a:ext uri="{FF2B5EF4-FFF2-40B4-BE49-F238E27FC236}">
                <a16:creationId xmlns:a16="http://schemas.microsoft.com/office/drawing/2014/main" id="{68330554-17E0-007C-5691-BE0DB03C8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7378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IMPORTANCIA EN LA ORGANIZACIÓN MODERNA</a:t>
            </a:r>
          </a:p>
        </p:txBody>
      </p:sp>
      <p:sp>
        <p:nvSpPr>
          <p:cNvPr id="11" name="6 CuadroTexto">
            <a:extLst>
              <a:ext uri="{FF2B5EF4-FFF2-40B4-BE49-F238E27FC236}">
                <a16:creationId xmlns:a16="http://schemas.microsoft.com/office/drawing/2014/main" id="{01D525E4-53B7-2E66-2500-876978439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12" name="10 CuadroTexto">
            <a:extLst>
              <a:ext uri="{FF2B5EF4-FFF2-40B4-BE49-F238E27FC236}">
                <a16:creationId xmlns:a16="http://schemas.microsoft.com/office/drawing/2014/main" id="{1B9B1E52-1C62-B29C-7212-44018A4C7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20" name="3 CuadroTexto">
            <a:extLst>
              <a:ext uri="{FF2B5EF4-FFF2-40B4-BE49-F238E27FC236}">
                <a16:creationId xmlns:a16="http://schemas.microsoft.com/office/drawing/2014/main" id="{A146740F-D75C-9429-5F18-E76853E30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12381" y="685624"/>
            <a:ext cx="8100391" cy="1115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  <a:spcAft>
                <a:spcPts val="1200"/>
              </a:spcAft>
            </a:pPr>
            <a:r>
              <a:rPr lang="es-ES" sz="2000" dirty="0">
                <a:latin typeface="Arial Nova Cond" panose="020B0604020202020204" pitchFamily="34" charset="0"/>
              </a:rPr>
              <a:t>En un entorno empresarial cada vez más competitivo y globalizado, la capacidad de gestionar recursos, procesos y datos eficientemente es crucial para el éxito. Los SGE permiten a las organizaciones: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73D7826-65CC-860F-A665-D39B5F56F774}"/>
              </a:ext>
            </a:extLst>
          </p:cNvPr>
          <p:cNvSpPr/>
          <p:nvPr/>
        </p:nvSpPr>
        <p:spPr>
          <a:xfrm>
            <a:off x="608708" y="4149080"/>
            <a:ext cx="2088130" cy="10147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Facilitar la escalabilidad</a:t>
            </a:r>
          </a:p>
        </p:txBody>
      </p:sp>
      <p:sp>
        <p:nvSpPr>
          <p:cNvPr id="13" name="3 CuadroTexto">
            <a:extLst>
              <a:ext uri="{FF2B5EF4-FFF2-40B4-BE49-F238E27FC236}">
                <a16:creationId xmlns:a16="http://schemas.microsoft.com/office/drawing/2014/main" id="{88BBCFD3-E271-5E49-BA4A-B6ABE85D80C7}"/>
              </a:ext>
            </a:extLst>
          </p:cNvPr>
          <p:cNvSpPr txBox="1"/>
          <p:nvPr/>
        </p:nvSpPr>
        <p:spPr>
          <a:xfrm>
            <a:off x="2987824" y="2203422"/>
            <a:ext cx="5256584" cy="1115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  <a:spcAft>
                <a:spcPts val="1200"/>
              </a:spcAft>
            </a:pPr>
            <a:r>
              <a:rPr lang="es-ES" sz="2000" dirty="0">
                <a:latin typeface="Arial Nova Cond" panose="020B0604020202020204" pitchFamily="34" charset="0"/>
              </a:rPr>
              <a:t>Estos sistemas están diseñados para crecer junto con la empresa, permitiendo la adición de nuevas funciones y capacidades fácilmente.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5E89FB8-5E43-B9BB-2F73-B59040949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2132856"/>
            <a:ext cx="2092560" cy="101471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Mejorar la eficiencia operativa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4193AB5-3215-2623-911D-934AC50C2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662" y="3134367"/>
            <a:ext cx="2088130" cy="101471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Tomar decisiones basadas en datos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DF509BC-9B9A-CBCB-9D29-35B662D1D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5150591"/>
            <a:ext cx="2094037" cy="101471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Asegurar el cumplimiento normativo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AFE993D7-36DC-10A4-685B-750731A14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574" y="3847260"/>
            <a:ext cx="5167834" cy="215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89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2C6A6848-3ABA-4EA8-21AB-A9614C9BC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2132856"/>
            <a:ext cx="8034187" cy="403244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AE55434-404C-AB28-034B-D970AC9B9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2132856"/>
            <a:ext cx="2092560" cy="101471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Mejorar la eficiencia operativa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0F506B6-E00C-7B19-86D2-CC9F9363D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662" y="3134367"/>
            <a:ext cx="2088130" cy="101471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Tomar decisiones basadas en datos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3D9D3A3-DB2B-BAA2-1A30-5F648E7DC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708" y="4149080"/>
            <a:ext cx="2088130" cy="101471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Facilitar la escalabilidad</a:t>
            </a:r>
          </a:p>
        </p:txBody>
      </p:sp>
      <p:sp>
        <p:nvSpPr>
          <p:cNvPr id="6" name="5 Rectángulo">
            <a:extLst>
              <a:ext uri="{FF2B5EF4-FFF2-40B4-BE49-F238E27FC236}">
                <a16:creationId xmlns:a16="http://schemas.microsoft.com/office/drawing/2014/main" id="{38FD8B20-5A9D-B81F-EF06-2DB339273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Rectángulo">
            <a:extLst>
              <a:ext uri="{FF2B5EF4-FFF2-40B4-BE49-F238E27FC236}">
                <a16:creationId xmlns:a16="http://schemas.microsoft.com/office/drawing/2014/main" id="{F7831C70-542E-A41D-3745-092705F97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8 Rectángulo">
            <a:extLst>
              <a:ext uri="{FF2B5EF4-FFF2-40B4-BE49-F238E27FC236}">
                <a16:creationId xmlns:a16="http://schemas.microsoft.com/office/drawing/2014/main" id="{AAB1DE98-8C92-9E31-97F1-829D6F9DC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7E82744B-0C2C-A2C9-1EA2-7DE584AD02F9}"/>
              </a:ext>
            </a:extLst>
          </p:cNvPr>
          <p:cNvSpPr txBox="1"/>
          <p:nvPr/>
        </p:nvSpPr>
        <p:spPr>
          <a:xfrm>
            <a:off x="1259632" y="7820"/>
            <a:ext cx="5088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Importancia en la organización moderna</a:t>
            </a:r>
          </a:p>
        </p:txBody>
      </p:sp>
      <p:sp>
        <p:nvSpPr>
          <p:cNvPr id="10" name="21 CuadroTexto">
            <a:extLst>
              <a:ext uri="{FF2B5EF4-FFF2-40B4-BE49-F238E27FC236}">
                <a16:creationId xmlns:a16="http://schemas.microsoft.com/office/drawing/2014/main" id="{96B6C608-0642-D2A9-1467-CBCC8D2EC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7378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IMPORTANCIA EN LA ORGANIZACIÓN MODERNA</a:t>
            </a:r>
          </a:p>
        </p:txBody>
      </p:sp>
      <p:sp>
        <p:nvSpPr>
          <p:cNvPr id="11" name="6 CuadroTexto">
            <a:extLst>
              <a:ext uri="{FF2B5EF4-FFF2-40B4-BE49-F238E27FC236}">
                <a16:creationId xmlns:a16="http://schemas.microsoft.com/office/drawing/2014/main" id="{18EDC7EA-82CB-C6E7-5882-4CC6B34C1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12" name="10 CuadroTexto">
            <a:extLst>
              <a:ext uri="{FF2B5EF4-FFF2-40B4-BE49-F238E27FC236}">
                <a16:creationId xmlns:a16="http://schemas.microsoft.com/office/drawing/2014/main" id="{698F05C8-3A08-AA32-35A7-2C4885D21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AD7B4EF-B781-EE6A-F81C-113FD6CF55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05755" y="5150591"/>
            <a:ext cx="2094037" cy="10147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Asegurar el cumplimiento normativo</a:t>
            </a:r>
          </a:p>
        </p:txBody>
      </p:sp>
      <p:sp>
        <p:nvSpPr>
          <p:cNvPr id="13" name="3 CuadroTexto">
            <a:extLst>
              <a:ext uri="{FF2B5EF4-FFF2-40B4-BE49-F238E27FC236}">
                <a16:creationId xmlns:a16="http://schemas.microsoft.com/office/drawing/2014/main" id="{07F7D0F5-5363-ECAA-4AB9-909C9392C577}"/>
              </a:ext>
            </a:extLst>
          </p:cNvPr>
          <p:cNvSpPr txBox="1"/>
          <p:nvPr/>
        </p:nvSpPr>
        <p:spPr>
          <a:xfrm>
            <a:off x="2987824" y="2192387"/>
            <a:ext cx="5256584" cy="1465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  <a:spcAft>
                <a:spcPts val="1200"/>
              </a:spcAft>
            </a:pPr>
            <a:r>
              <a:rPr lang="es-ES" sz="2000" dirty="0">
                <a:latin typeface="Arial Nova Cond" panose="020B0604020202020204" pitchFamily="34" charset="0"/>
              </a:rPr>
              <a:t>La automatización y estandarización de procesos ayuda a cumplir con regulaciones locales e internacionales, minimizando riesgos legales y financieros.</a:t>
            </a:r>
          </a:p>
        </p:txBody>
      </p:sp>
      <p:sp>
        <p:nvSpPr>
          <p:cNvPr id="16" name="3 CuadroTexto">
            <a:extLst>
              <a:ext uri="{FF2B5EF4-FFF2-40B4-BE49-F238E27FC236}">
                <a16:creationId xmlns:a16="http://schemas.microsoft.com/office/drawing/2014/main" id="{2920C571-6497-662D-979D-37D2EC544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12381" y="685624"/>
            <a:ext cx="8100391" cy="1115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  <a:spcAft>
                <a:spcPts val="1200"/>
              </a:spcAft>
            </a:pPr>
            <a:r>
              <a:rPr lang="es-ES" sz="2000" dirty="0">
                <a:latin typeface="Arial Nova Cond" panose="020B0604020202020204" pitchFamily="34" charset="0"/>
              </a:rPr>
              <a:t>En un entorno empresarial cada vez más competitivo y globalizado, la capacidad de gestionar recursos, procesos y datos eficientemente es crucial para el éxito. Los SGE permiten a las organizaciones: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05307D10-BE50-28D8-A09C-620744E0F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1" b="16243"/>
          <a:stretch/>
        </p:blipFill>
        <p:spPr>
          <a:xfrm>
            <a:off x="3077087" y="3826673"/>
            <a:ext cx="5167321" cy="215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30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B915A50-A24E-4347-410C-584BEBC73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2132856"/>
            <a:ext cx="8034187" cy="403244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0005" dist="22860" dir="5400000" algn="tl" rotWithShape="0">
              <a:schemeClr val="tx1">
                <a:alpha val="3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5 Rectángulo">
            <a:extLst>
              <a:ext uri="{FF2B5EF4-FFF2-40B4-BE49-F238E27FC236}">
                <a16:creationId xmlns:a16="http://schemas.microsoft.com/office/drawing/2014/main" id="{57D29EE6-550E-ECC6-AF5E-3C393D596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08" y="0"/>
            <a:ext cx="8100391" cy="5095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C89D2492-EAA6-3DE8-B75E-4F84F6DBA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043609" cy="509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D4A2A9C8-AEE4-F673-401F-4A59A18FC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10 CuadroTexto">
            <a:extLst>
              <a:ext uri="{FF2B5EF4-FFF2-40B4-BE49-F238E27FC236}">
                <a16:creationId xmlns:a16="http://schemas.microsoft.com/office/drawing/2014/main" id="{17AB4721-F2CB-C99A-E5D9-454D25E5271C}"/>
              </a:ext>
            </a:extLst>
          </p:cNvPr>
          <p:cNvSpPr txBox="1"/>
          <p:nvPr/>
        </p:nvSpPr>
        <p:spPr>
          <a:xfrm>
            <a:off x="1259632" y="7820"/>
            <a:ext cx="5260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Tipos de sistemas de gestión empresarial</a:t>
            </a:r>
          </a:p>
        </p:txBody>
      </p:sp>
      <p:sp>
        <p:nvSpPr>
          <p:cNvPr id="7" name="21 CuadroTexto">
            <a:extLst>
              <a:ext uri="{FF2B5EF4-FFF2-40B4-BE49-F238E27FC236}">
                <a16:creationId xmlns:a16="http://schemas.microsoft.com/office/drawing/2014/main" id="{8203AE89-C27F-B589-BF98-962F0705C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04" y="6546830"/>
            <a:ext cx="7348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FFC000"/>
                </a:solidFill>
                <a:latin typeface="Univers Condensed" panose="020B0506020202050204" pitchFamily="34" charset="0"/>
              </a:rPr>
              <a:t>UT01: SISTEMAS ERP-CRM-BI 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Univers Condensed" panose="020B0506020202050204" pitchFamily="34" charset="0"/>
              </a:rPr>
              <a:t>INTRODUCCIÓN </a:t>
            </a:r>
            <a:r>
              <a:rPr lang="es-E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Univers Condensed" panose="020B0506020202050204" pitchFamily="34" charset="0"/>
              </a:rPr>
              <a:t>| </a:t>
            </a:r>
            <a:r>
              <a:rPr lang="es-ES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TIPOS DE SISTEMAS DE GESTIÓN EMPRESARIAL</a:t>
            </a:r>
          </a:p>
        </p:txBody>
      </p:sp>
      <p:sp>
        <p:nvSpPr>
          <p:cNvPr id="8" name="6 CuadroTexto">
            <a:extLst>
              <a:ext uri="{FF2B5EF4-FFF2-40B4-BE49-F238E27FC236}">
                <a16:creationId xmlns:a16="http://schemas.microsoft.com/office/drawing/2014/main" id="{B0387E9D-6B48-30B4-D585-8A33E09A5F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890916" y="24480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bg1">
                    <a:lumMod val="85000"/>
                  </a:schemeClr>
                </a:solidFill>
                <a:latin typeface="Roboto Light" pitchFamily="2" charset="0"/>
                <a:ea typeface="Roboto Light" pitchFamily="2" charset="0"/>
                <a:cs typeface="Roboto Light" pitchFamily="2" charset="0"/>
              </a:rPr>
              <a:t>Víctor J. González</a:t>
            </a:r>
          </a:p>
        </p:txBody>
      </p:sp>
      <p:sp>
        <p:nvSpPr>
          <p:cNvPr id="9" name="10 CuadroTexto">
            <a:extLst>
              <a:ext uri="{FF2B5EF4-FFF2-40B4-BE49-F238E27FC236}">
                <a16:creationId xmlns:a16="http://schemas.microsoft.com/office/drawing/2014/main" id="{588761CF-5AD4-9FC0-10C6-239A8EB0B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437" y="78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Arial Nova Cond" panose="020B0506020202020204" pitchFamily="34" charset="0"/>
                <a:cs typeface="Leelawadee" panose="020B0502040204020203" pitchFamily="34" charset="-34"/>
              </a:rPr>
              <a:t>SGE</a:t>
            </a:r>
          </a:p>
        </p:txBody>
      </p:sp>
      <p:sp>
        <p:nvSpPr>
          <p:cNvPr id="15" name="3 CuadroTexto">
            <a:extLst>
              <a:ext uri="{FF2B5EF4-FFF2-40B4-BE49-F238E27FC236}">
                <a16:creationId xmlns:a16="http://schemas.microsoft.com/office/drawing/2014/main" id="{28533CA0-C5C2-EA52-3306-FEB533C4820C}"/>
              </a:ext>
            </a:extLst>
          </p:cNvPr>
          <p:cNvSpPr txBox="1"/>
          <p:nvPr/>
        </p:nvSpPr>
        <p:spPr>
          <a:xfrm>
            <a:off x="512381" y="685624"/>
            <a:ext cx="8100391" cy="1192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Existen varios tipos de sistemas de gestión empresarial, cada uno diseñado para abordar diferentes necesidades dentro de una organización.</a:t>
            </a:r>
          </a:p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s-ES" sz="2000" dirty="0">
                <a:latin typeface="Arial Nova Cond" panose="020B0604020202020204" pitchFamily="34" charset="0"/>
              </a:rPr>
              <a:t>Los más comunes son:</a:t>
            </a:r>
          </a:p>
        </p:txBody>
      </p:sp>
      <p:sp>
        <p:nvSpPr>
          <p:cNvPr id="10" name="3 CuadroTexto">
            <a:extLst>
              <a:ext uri="{FF2B5EF4-FFF2-40B4-BE49-F238E27FC236}">
                <a16:creationId xmlns:a16="http://schemas.microsoft.com/office/drawing/2014/main" id="{2816AA39-963C-E435-872A-76BEDD3E0C5F}"/>
              </a:ext>
            </a:extLst>
          </p:cNvPr>
          <p:cNvSpPr txBox="1"/>
          <p:nvPr/>
        </p:nvSpPr>
        <p:spPr>
          <a:xfrm>
            <a:off x="2987824" y="2223529"/>
            <a:ext cx="5328592" cy="477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  <a:spcAft>
                <a:spcPts val="1200"/>
              </a:spcAft>
            </a:pPr>
            <a:r>
              <a:rPr lang="es-ES" sz="2400" b="1" dirty="0">
                <a:latin typeface="Arial Nova Cond" panose="020B0604020202020204" pitchFamily="34" charset="0"/>
              </a:rPr>
              <a:t>Enterprise </a:t>
            </a:r>
            <a:r>
              <a:rPr lang="es-ES" sz="2400" b="1" dirty="0" err="1">
                <a:latin typeface="Arial Nova Cond" panose="020B0604020202020204" pitchFamily="34" charset="0"/>
              </a:rPr>
              <a:t>Resource</a:t>
            </a:r>
            <a:r>
              <a:rPr lang="es-ES" sz="2400" b="1" dirty="0">
                <a:latin typeface="Arial Nova Cond" panose="020B0604020202020204" pitchFamily="34" charset="0"/>
              </a:rPr>
              <a:t> </a:t>
            </a:r>
            <a:r>
              <a:rPr lang="es-ES" sz="2400" b="1" dirty="0" err="1">
                <a:latin typeface="Arial Nova Cond" panose="020B0604020202020204" pitchFamily="34" charset="0"/>
              </a:rPr>
              <a:t>Planning</a:t>
            </a:r>
            <a:r>
              <a:rPr lang="es-ES" sz="2400" b="1" dirty="0">
                <a:latin typeface="Arial Nova Cond" panose="020B0604020202020204" pitchFamily="34" charset="0"/>
              </a:rPr>
              <a:t> (ERP)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D14D85B-4FEE-8BFE-39A1-42AC04BDC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55" y="2132856"/>
            <a:ext cx="2092560" cy="13500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>
                <a:solidFill>
                  <a:schemeClr val="bg1"/>
                </a:solidFill>
              </a:rPr>
              <a:t>ERP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0ED19AE-EC26-E8A9-317E-285D867D5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662" y="3465296"/>
            <a:ext cx="2088130" cy="135000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CRM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C62C4FF-DE1D-0980-F69D-BA2020F25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708" y="4815300"/>
            <a:ext cx="2088130" cy="135000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BI</a:t>
            </a:r>
          </a:p>
        </p:txBody>
      </p:sp>
      <p:sp>
        <p:nvSpPr>
          <p:cNvPr id="18" name="3 CuadroTexto">
            <a:extLst>
              <a:ext uri="{FF2B5EF4-FFF2-40B4-BE49-F238E27FC236}">
                <a16:creationId xmlns:a16="http://schemas.microsoft.com/office/drawing/2014/main" id="{89AECDE7-FF15-9BEA-349B-C4FF31874F92}"/>
              </a:ext>
            </a:extLst>
          </p:cNvPr>
          <p:cNvSpPr txBox="1"/>
          <p:nvPr/>
        </p:nvSpPr>
        <p:spPr>
          <a:xfrm>
            <a:off x="3004832" y="2935824"/>
            <a:ext cx="2287248" cy="286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  <a:spcAft>
                <a:spcPts val="1200"/>
              </a:spcAft>
            </a:pPr>
            <a:r>
              <a:rPr lang="es-ES" sz="2000" dirty="0">
                <a:latin typeface="Arial Nova Cond" panose="020B0604020202020204" pitchFamily="34" charset="0"/>
              </a:rPr>
              <a:t>Se enfoca en la integración de los procesos internos de una empresa, facilitando la gestión de recursos y la planificación de actividades.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3A21C2F0-4318-0E5D-9F50-83FD70B2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592" y="2914086"/>
            <a:ext cx="2905509" cy="301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815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ransmisión de listas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Personalizado 1">
      <a:majorFont>
        <a:latin typeface="Fjalla One"/>
        <a:ea typeface=""/>
        <a:cs typeface=""/>
      </a:majorFont>
      <a:minorFont>
        <a:latin typeface="Roboto"/>
        <a:ea typeface=""/>
        <a:cs typeface="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27264</TotalTime>
  <Words>3163</Words>
  <Application>Microsoft Office PowerPoint</Application>
  <PresentationFormat>Presentación en pantalla (4:3)</PresentationFormat>
  <Paragraphs>477</Paragraphs>
  <Slides>52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9" baseType="lpstr">
      <vt:lpstr>Arial</vt:lpstr>
      <vt:lpstr>Arial Nova Cond</vt:lpstr>
      <vt:lpstr>Calibri</vt:lpstr>
      <vt:lpstr>Roboto Condensed</vt:lpstr>
      <vt:lpstr>Roboto Light</vt:lpstr>
      <vt:lpstr>Univers Condensed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 J. González Rodríguez</dc:creator>
  <cp:lastModifiedBy>PABLO MENDOZA MAYO</cp:lastModifiedBy>
  <cp:revision>641</cp:revision>
  <dcterms:created xsi:type="dcterms:W3CDTF">2016-09-10T18:58:28Z</dcterms:created>
  <dcterms:modified xsi:type="dcterms:W3CDTF">2025-11-08T19:33:45Z</dcterms:modified>
</cp:coreProperties>
</file>